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7" r:id="rId3"/>
    <p:sldId id="288" r:id="rId4"/>
    <p:sldId id="258" r:id="rId6"/>
    <p:sldId id="260" r:id="rId7"/>
    <p:sldId id="297" r:id="rId8"/>
    <p:sldId id="307" r:id="rId9"/>
    <p:sldId id="265" r:id="rId10"/>
    <p:sldId id="274" r:id="rId11"/>
    <p:sldId id="279" r:id="rId12"/>
    <p:sldId id="277" r:id="rId13"/>
    <p:sldId id="308" r:id="rId14"/>
    <p:sldId id="304" r:id="rId15"/>
    <p:sldId id="290" r:id="rId16"/>
    <p:sldId id="286" r:id="rId17"/>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IZHEZZ" initials="D"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1" d="100"/>
          <a:sy n="81" d="100"/>
        </p:scale>
        <p:origin x="1188" y="90"/>
      </p:cViewPr>
      <p:guideLst>
        <p:guide orient="horz" pos="2165"/>
        <p:guide pos="2880"/>
      </p:guideLst>
    </p:cSldViewPr>
  </p:slideViewPr>
  <p:notesTextViewPr>
    <p:cViewPr>
      <p:scale>
        <a:sx n="1" d="1"/>
        <a:sy n="1" d="1"/>
      </p:scale>
      <p:origin x="0" y="0"/>
    </p:cViewPr>
  </p:notesTextViewPr>
  <p:sorterViewPr>
    <p:cViewPr>
      <p:scale>
        <a:sx n="100" d="100"/>
        <a:sy n="100" d="100"/>
      </p:scale>
      <p:origin x="0" y="-585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C55CA3BE-F10F-4A4C-A425-A952BD621E30}" type="datetimeFigureOut">
              <a:rPr lang="zh-CN" altLang="en-US"/>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smtClean="0"/>
            </a:lvl1pPr>
          </a:lstStyle>
          <a:p>
            <a:pPr>
              <a:defRPr/>
            </a:pPr>
            <a:fld id="{6D98E611-46C8-45F0-9A0E-45CF5A7BD3A6}"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99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399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3B6F7447-5BCF-4CD6-A70D-D486C40099B9}" type="slidenum">
              <a:rPr lang="zh-CN" altLang="en-US">
                <a:solidFill>
                  <a:srgbClr val="000000"/>
                </a:solidFill>
              </a:rPr>
            </a:fld>
            <a:endParaRPr lang="zh-CN" altLang="en-US">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FCC71CE0-3FE1-4AFE-ADCF-60B580D42F4D}" type="datetimeFigureOut">
              <a:rPr lang="zh-CN" altLang="en-US"/>
            </a:fld>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33435F2D-52A5-4E06-A07E-9C3824AF9FB5}"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560EFB65-4DA6-4AD1-B494-4DED62C04E40}" type="datetimeFigureOut">
              <a:rPr lang="zh-CN" altLang="en-US"/>
            </a:fld>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D6CD202E-C4C8-458A-BAE4-BCE1E8FB02C1}"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a:xfrm>
            <a:off x="0" y="0"/>
            <a:ext cx="0" cy="0"/>
          </a:xfrm>
        </p:spPr>
        <p:txBody>
          <a:bodyPr/>
          <a:lstStyle>
            <a:lvl1pPr eaLnBrk="1" hangingPunct="1">
              <a:defRPr/>
            </a:lvl1pPr>
          </a:lstStyle>
          <a:p>
            <a:pPr>
              <a:defRPr/>
            </a:pPr>
            <a:fld id="{0C81380A-1CD0-4ECC-B811-BB08187DCA34}" type="datetimeFigureOut">
              <a:rPr lang="zh-CN" altLang="en-US"/>
            </a:fld>
            <a:endParaRPr lang="zh-CN" altLang="en-US"/>
          </a:p>
        </p:txBody>
      </p:sp>
      <p:sp>
        <p:nvSpPr>
          <p:cNvPr id="5" name="Footer Placeholder 4"/>
          <p:cNvSpPr>
            <a:spLocks noGrp="1"/>
          </p:cNvSpPr>
          <p:nvPr>
            <p:ph type="ftr" sz="quarter" idx="11"/>
          </p:nvPr>
        </p:nvSpPr>
        <p:spPr>
          <a:xfrm>
            <a:off x="0" y="0"/>
            <a:ext cx="0" cy="0"/>
          </a:xfrm>
        </p:spPr>
        <p:txBody>
          <a:bodyPr/>
          <a:lstStyle>
            <a:lvl1pPr eaLnBrk="1" hangingPunct="1">
              <a:defRPr/>
            </a:lvl1pPr>
          </a:lstStyle>
          <a:p>
            <a:pPr>
              <a:defRPr/>
            </a:pPr>
            <a:endParaRPr lang="zh-CN" altLang="en-US"/>
          </a:p>
        </p:txBody>
      </p:sp>
      <p:sp>
        <p:nvSpPr>
          <p:cNvPr id="6" name="Slide Number Placeholder 5"/>
          <p:cNvSpPr>
            <a:spLocks noGrp="1"/>
          </p:cNvSpPr>
          <p:nvPr>
            <p:ph type="sldNum" sz="quarter" idx="12"/>
          </p:nvPr>
        </p:nvSpPr>
        <p:spPr>
          <a:xfrm>
            <a:off x="0" y="0"/>
            <a:ext cx="0" cy="0"/>
          </a:xfrm>
        </p:spPr>
        <p:txBody>
          <a:bodyPr/>
          <a:lstStyle>
            <a:lvl1pPr eaLnBrk="1" hangingPunct="1">
              <a:defRPr/>
            </a:lvl1pPr>
          </a:lstStyle>
          <a:p>
            <a:pPr>
              <a:defRPr/>
            </a:pPr>
            <a:fld id="{2451A2DF-B2E2-4F9D-B8F1-1A55812589E8}"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05E1440D-6DB1-415D-869D-ED119041B693}" type="datetimeFigureOut">
              <a:rPr lang="zh-CN" altLang="en-US"/>
            </a:fld>
            <a:endParaRPr lang="zh-CN" altLang="en-US"/>
          </a:p>
        </p:txBody>
      </p:sp>
      <p:sp>
        <p:nvSpPr>
          <p:cNvPr id="3" name="页脚占位符 4"/>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4" name="灯片编号占位符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8C073C0E-F8D4-482C-9430-E5EEE41EF7B6}"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76EFCB50-F3E5-4CAD-A31E-35482243322B}" type="datetimeFigureOut">
              <a:rPr lang="zh-CN" altLang="en-US"/>
            </a:fld>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6492BC04-6447-49D8-92E7-D34639673F35}"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F61DB478-BE0B-4DBC-9CDE-7FBB116525E0}" type="datetimeFigureOut">
              <a:rPr lang="zh-CN" altLang="en-US"/>
            </a:fld>
            <a:endParaRPr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7" name="灯片编号占位符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E2737BB1-C6A2-40C3-A8A1-DBB11A6B2B1D}"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A38D3323-7C2F-4704-8925-4CB327A78EE3}" type="datetimeFigureOut">
              <a:rPr lang="zh-CN" altLang="en-US"/>
            </a:fld>
            <a:endParaRPr lang="zh-CN" altLang="en-US"/>
          </a:p>
        </p:txBody>
      </p:sp>
      <p:sp>
        <p:nvSpPr>
          <p:cNvPr id="8" name="页脚占位符 7"/>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9" name="灯片编号占位符 8"/>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27325D6B-C0E0-4563-B049-DF66969D02B6}"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697DC57E-D70D-4820-8A0D-023536481AF4}" type="datetimeFigureOut">
              <a:rPr lang="zh-CN" altLang="en-US"/>
            </a:fld>
            <a:endParaRPr lang="zh-CN" altLang="en-US"/>
          </a:p>
        </p:txBody>
      </p:sp>
      <p:sp>
        <p:nvSpPr>
          <p:cNvPr id="4" name="页脚占位符 3"/>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5" name="灯片编号占位符 4"/>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ECAADC7B-C22B-40D9-8260-A3CFC467CCBD}"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
          <p:cNvSpPr/>
          <p:nvPr userDrawn="1"/>
        </p:nvSpPr>
        <p:spPr>
          <a:xfrm>
            <a:off x="0" y="0"/>
            <a:ext cx="9144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pic>
        <p:nvPicPr>
          <p:cNvPr id="3" name="Picture 18" descr="C:\Users\Administrator\Desktop\654 (4).jpg"/>
          <p:cNvPicPr>
            <a:picLocks noChangeAspect="1" noChangeArrowheads="1"/>
          </p:cNvPicPr>
          <p:nvPr userDrawn="1"/>
        </p:nvPicPr>
        <p:blipFill>
          <a:blip r:embed="rId2">
            <a:extLst>
              <a:ext uri="{28A0092B-C50C-407E-A947-70E740481C1C}">
                <a14:useLocalDpi xmlns:a14="http://schemas.microsoft.com/office/drawing/2010/main" val="0"/>
              </a:ext>
            </a:extLst>
          </a:blip>
          <a:srcRect l="-356" t="8965" r="1097" b="10574"/>
          <a:stretch>
            <a:fillRect/>
          </a:stretch>
        </p:blipFill>
        <p:spPr bwMode="auto">
          <a:xfrm>
            <a:off x="23813" y="1671638"/>
            <a:ext cx="9113837" cy="492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userDrawn="1"/>
        </p:nvSpPr>
        <p:spPr>
          <a:xfrm>
            <a:off x="5036" y="10758"/>
            <a:ext cx="9144000" cy="6858000"/>
          </a:xfrm>
          <a:prstGeom prst="rect">
            <a:avLst/>
          </a:prstGeom>
          <a:gradFill flip="none" rotWithShape="1">
            <a:gsLst>
              <a:gs pos="2000">
                <a:schemeClr val="bg1"/>
              </a:gs>
              <a:gs pos="100000">
                <a:schemeClr val="bg1">
                  <a:alpha val="8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 name="矩形 4"/>
          <p:cNvSpPr/>
          <p:nvPr userDrawn="1"/>
        </p:nvSpPr>
        <p:spPr>
          <a:xfrm>
            <a:off x="0" y="6616700"/>
            <a:ext cx="9153525" cy="260350"/>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 name="矩形 5"/>
          <p:cNvSpPr/>
          <p:nvPr userDrawn="1"/>
        </p:nvSpPr>
        <p:spPr>
          <a:xfrm>
            <a:off x="8207375" y="6618288"/>
            <a:ext cx="946150" cy="261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cxnSp>
        <p:nvCxnSpPr>
          <p:cNvPr id="62" name="直接连接符 61"/>
          <p:cNvCxnSpPr/>
          <p:nvPr userDrawn="1"/>
        </p:nvCxnSpPr>
        <p:spPr>
          <a:xfrm>
            <a:off x="-3175" y="6613525"/>
            <a:ext cx="8210550"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a:off x="8207375" y="6613525"/>
            <a:ext cx="946150" cy="0"/>
          </a:xfrm>
          <a:prstGeom prst="line">
            <a:avLst/>
          </a:prstGeom>
          <a:ln w="285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3DD2F7B9-BDF6-413A-AEC8-E9C9A3E83B4C}" type="datetimeFigureOut">
              <a:rPr lang="zh-CN" altLang="en-US"/>
            </a:fld>
            <a:endParaRPr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7" name="灯片编号占位符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E3DACE32-F2F1-4911-AB62-411231E4265A}"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fld id="{98F21998-8DA9-40E9-AD06-FAC3CB6A22BA}" type="datetimeFigureOut">
              <a:rPr lang="zh-CN" altLang="en-US"/>
            </a:fld>
            <a:endParaRPr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solidFill>
                  <a:prstClr val="black"/>
                </a:solidFill>
                <a:latin typeface="+mn-lt"/>
                <a:ea typeface="+mn-ea"/>
              </a:defRPr>
            </a:lvl1pPr>
          </a:lstStyle>
          <a:p>
            <a:pPr>
              <a:defRPr/>
            </a:pPr>
            <a:endParaRPr lang="zh-CN" altLang="en-US"/>
          </a:p>
        </p:txBody>
      </p:sp>
      <p:sp>
        <p:nvSpPr>
          <p:cNvPr id="7" name="灯片编号占位符 6"/>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lstStyle>
            <a:lvl1pPr eaLnBrk="1" hangingPunct="1">
              <a:defRPr smtClean="0">
                <a:solidFill>
                  <a:srgbClr val="000000"/>
                </a:solidFill>
              </a:defRPr>
            </a:lvl1pPr>
          </a:lstStyle>
          <a:p>
            <a:pPr>
              <a:defRPr/>
            </a:pPr>
            <a:fld id="{14A7F850-1253-4F8C-8456-85E018178618}"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jpeg"/><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9" descr="b2690808a17ee0f899547b32343ca0b0"/>
          <p:cNvPicPr>
            <a:picLocks noChangeAspect="1"/>
          </p:cNvPicPr>
          <p:nvPr/>
        </p:nvPicPr>
        <p:blipFill>
          <a:blip r:embed="rId1"/>
          <a:srcRect l="608" t="-272" r="695" b="5061"/>
          <a:stretch>
            <a:fillRect/>
          </a:stretch>
        </p:blipFill>
        <p:spPr>
          <a:xfrm>
            <a:off x="15240" y="-30480"/>
            <a:ext cx="12185650" cy="6918325"/>
          </a:xfrm>
          <a:prstGeom prst="rect">
            <a:avLst/>
          </a:prstGeom>
        </p:spPr>
      </p:pic>
      <p:sp>
        <p:nvSpPr>
          <p:cNvPr id="25" name="矩形 24"/>
          <p:cNvSpPr/>
          <p:nvPr/>
        </p:nvSpPr>
        <p:spPr>
          <a:xfrm>
            <a:off x="0" y="4659313"/>
            <a:ext cx="9144000" cy="2225675"/>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3" name="矩形 22"/>
          <p:cNvSpPr/>
          <p:nvPr/>
        </p:nvSpPr>
        <p:spPr>
          <a:xfrm>
            <a:off x="0" y="4659313"/>
            <a:ext cx="9144000" cy="904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3" name="组合 2"/>
          <p:cNvGrpSpPr/>
          <p:nvPr/>
        </p:nvGrpSpPr>
        <p:grpSpPr bwMode="auto">
          <a:xfrm>
            <a:off x="3139122" y="4749483"/>
            <a:ext cx="6135370" cy="1073785"/>
            <a:chOff x="3049205" y="4749805"/>
            <a:chExt cx="6135743" cy="1073934"/>
          </a:xfrm>
        </p:grpSpPr>
        <p:sp>
          <p:nvSpPr>
            <p:cNvPr id="13322" name="TextBox 43"/>
            <p:cNvSpPr txBox="1">
              <a:spLocks noChangeArrowheads="1"/>
            </p:cNvSpPr>
            <p:nvPr/>
          </p:nvSpPr>
          <p:spPr bwMode="auto">
            <a:xfrm>
              <a:off x="3049205" y="4749805"/>
              <a:ext cx="6135743" cy="891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5200">
                  <a:solidFill>
                    <a:srgbClr val="FFFFFF"/>
                  </a:solidFill>
                  <a:latin typeface="Arial" panose="020B0604020202020204" pitchFamily="34" charset="0"/>
                  <a:ea typeface="Arial Unicode MS" panose="020B0604020202020204" pitchFamily="34" charset="-122"/>
                </a:rPr>
                <a:t>      </a:t>
              </a:r>
              <a:r>
                <a:rPr lang="zh-CN" altLang="en-US" sz="5200">
                  <a:solidFill>
                    <a:srgbClr val="FFFFFF"/>
                  </a:solidFill>
                  <a:latin typeface="Arial" panose="020B0604020202020204" pitchFamily="34" charset="0"/>
                  <a:ea typeface="Arial Unicode MS" panose="020B0604020202020204" pitchFamily="34" charset="-122"/>
                </a:rPr>
                <a:t>赞助合作申请书</a:t>
              </a:r>
              <a:endParaRPr lang="zh-CN" altLang="en-US" sz="5200">
                <a:solidFill>
                  <a:srgbClr val="FFFFFF"/>
                </a:solidFill>
                <a:latin typeface="Arial" panose="020B0604020202020204" pitchFamily="34" charset="0"/>
                <a:ea typeface="Arial Unicode MS" panose="020B0604020202020204" pitchFamily="34" charset="-122"/>
              </a:endParaRPr>
            </a:p>
          </p:txBody>
        </p:sp>
        <p:sp>
          <p:nvSpPr>
            <p:cNvPr id="48" name="TextBox 8"/>
            <p:cNvSpPr txBox="1">
              <a:spLocks noChangeArrowheads="1"/>
            </p:cNvSpPr>
            <p:nvPr/>
          </p:nvSpPr>
          <p:spPr bwMode="auto">
            <a:xfrm>
              <a:off x="4905106" y="5516991"/>
              <a:ext cx="3692115" cy="306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fontAlgn="auto" hangingPunct="1">
                <a:spcBef>
                  <a:spcPts val="0"/>
                </a:spcBef>
                <a:spcAft>
                  <a:spcPts val="0"/>
                </a:spcAft>
                <a:defRPr/>
              </a:pPr>
              <a:r>
                <a:rPr lang="zh-CN" altLang="en-US" sz="1400" spc="80" dirty="0">
                  <a:solidFill>
                    <a:prstClr val="white"/>
                  </a:solidFill>
                  <a:latin typeface="微软雅黑" panose="020B0503020204020204" pitchFamily="34" charset="-122"/>
                  <a:ea typeface="微软雅黑" panose="020B0503020204020204" pitchFamily="34" charset="-122"/>
                </a:rPr>
                <a:t>携手共同发展 追求卓越梦想 演绎品牌力量</a:t>
              </a:r>
              <a:endParaRPr lang="zh-CN" altLang="en-US" sz="1400" spc="80" dirty="0">
                <a:solidFill>
                  <a:prstClr val="white"/>
                </a:solidFill>
                <a:latin typeface="微软雅黑" panose="020B0503020204020204" pitchFamily="34" charset="-122"/>
                <a:ea typeface="微软雅黑" panose="020B0503020204020204" pitchFamily="34" charset="-122"/>
              </a:endParaRPr>
            </a:p>
          </p:txBody>
        </p:sp>
        <p:cxnSp>
          <p:nvCxnSpPr>
            <p:cNvPr id="2049" name="直接连接符 2048"/>
            <p:cNvCxnSpPr/>
            <p:nvPr/>
          </p:nvCxnSpPr>
          <p:spPr>
            <a:xfrm flipH="1">
              <a:off x="4363733" y="5516991"/>
              <a:ext cx="451036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p:cNvSpPr txBox="1"/>
          <p:nvPr/>
        </p:nvSpPr>
        <p:spPr>
          <a:xfrm>
            <a:off x="6300192" y="3571530"/>
            <a:ext cx="3024336" cy="1198880"/>
          </a:xfrm>
          <a:prstGeom prst="rect">
            <a:avLst/>
          </a:prstGeom>
          <a:noFill/>
        </p:spPr>
        <p:txBody>
          <a:bodyPr>
            <a:spAutoFit/>
          </a:bodyPr>
          <a:lstStyle/>
          <a:p>
            <a:pPr eaLnBrk="1" fontAlgn="auto" hangingPunct="1">
              <a:spcBef>
                <a:spcPts val="0"/>
              </a:spcBef>
              <a:spcAft>
                <a:spcPts val="0"/>
              </a:spcAft>
              <a:defRPr/>
            </a:pPr>
            <a:r>
              <a:rPr lang="en-US" altLang="zh-CN" sz="7200" dirty="0">
                <a:ln w="28575">
                  <a:solidFill>
                    <a:prstClr val="white"/>
                  </a:solidFill>
                </a:ln>
                <a:noFill/>
                <a:latin typeface="Arial Black" panose="020B0A04020102020204" pitchFamily="34" charset="0"/>
                <a:ea typeface="+mn-ea"/>
              </a:rPr>
              <a:t>2021</a:t>
            </a:r>
            <a:endParaRPr lang="zh-CN" altLang="en-US" sz="7200" dirty="0">
              <a:ln w="28575">
                <a:solidFill>
                  <a:prstClr val="white"/>
                </a:solidFill>
              </a:ln>
              <a:noFill/>
              <a:latin typeface="Arial Black" panose="020B0A04020102020204" pitchFamily="34" charset="0"/>
              <a:ea typeface="+mn-ea"/>
            </a:endParaRPr>
          </a:p>
        </p:txBody>
      </p:sp>
      <p:sp>
        <p:nvSpPr>
          <p:cNvPr id="52" name="Freeform 8"/>
          <p:cNvSpPr>
            <a:spLocks noEditPoints="1"/>
          </p:cNvSpPr>
          <p:nvPr/>
        </p:nvSpPr>
        <p:spPr bwMode="auto">
          <a:xfrm>
            <a:off x="-36513" y="4757738"/>
            <a:ext cx="4532313" cy="2055812"/>
          </a:xfrm>
          <a:custGeom>
            <a:avLst/>
            <a:gdLst>
              <a:gd name="T0" fmla="*/ 440 w 2074"/>
              <a:gd name="T1" fmla="*/ 527 h 1026"/>
              <a:gd name="T2" fmla="*/ 420 w 2074"/>
              <a:gd name="T3" fmla="*/ 375 h 1026"/>
              <a:gd name="T4" fmla="*/ 450 w 2074"/>
              <a:gd name="T5" fmla="*/ 420 h 1026"/>
              <a:gd name="T6" fmla="*/ 581 w 2074"/>
              <a:gd name="T7" fmla="*/ 215 h 1026"/>
              <a:gd name="T8" fmla="*/ 598 w 2074"/>
              <a:gd name="T9" fmla="*/ 139 h 1026"/>
              <a:gd name="T10" fmla="*/ 532 w 2074"/>
              <a:gd name="T11" fmla="*/ 129 h 1026"/>
              <a:gd name="T12" fmla="*/ 603 w 2074"/>
              <a:gd name="T13" fmla="*/ 125 h 1026"/>
              <a:gd name="T14" fmla="*/ 540 w 2074"/>
              <a:gd name="T15" fmla="*/ 66 h 1026"/>
              <a:gd name="T16" fmla="*/ 486 w 2074"/>
              <a:gd name="T17" fmla="*/ 92 h 1026"/>
              <a:gd name="T18" fmla="*/ 332 w 2074"/>
              <a:gd name="T19" fmla="*/ 79 h 1026"/>
              <a:gd name="T20" fmla="*/ 16 w 2074"/>
              <a:gd name="T21" fmla="*/ 199 h 1026"/>
              <a:gd name="T22" fmla="*/ 212 w 2074"/>
              <a:gd name="T23" fmla="*/ 203 h 1026"/>
              <a:gd name="T24" fmla="*/ 214 w 2074"/>
              <a:gd name="T25" fmla="*/ 375 h 1026"/>
              <a:gd name="T26" fmla="*/ 339 w 2074"/>
              <a:gd name="T27" fmla="*/ 481 h 1026"/>
              <a:gd name="T28" fmla="*/ 470 w 2074"/>
              <a:gd name="T29" fmla="*/ 725 h 1026"/>
              <a:gd name="T30" fmla="*/ 581 w 2074"/>
              <a:gd name="T31" fmla="*/ 1023 h 1026"/>
              <a:gd name="T32" fmla="*/ 606 w 2074"/>
              <a:gd name="T33" fmla="*/ 879 h 1026"/>
              <a:gd name="T34" fmla="*/ 873 w 2074"/>
              <a:gd name="T35" fmla="*/ 79 h 1026"/>
              <a:gd name="T36" fmla="*/ 636 w 2074"/>
              <a:gd name="T37" fmla="*/ 4 h 1026"/>
              <a:gd name="T38" fmla="*/ 622 w 2074"/>
              <a:gd name="T39" fmla="*/ 39 h 1026"/>
              <a:gd name="T40" fmla="*/ 746 w 2074"/>
              <a:gd name="T41" fmla="*/ 138 h 1026"/>
              <a:gd name="T42" fmla="*/ 1053 w 2074"/>
              <a:gd name="T43" fmla="*/ 42 h 1026"/>
              <a:gd name="T44" fmla="*/ 1224 w 2074"/>
              <a:gd name="T45" fmla="*/ 8 h 1026"/>
              <a:gd name="T46" fmla="*/ 1677 w 2074"/>
              <a:gd name="T47" fmla="*/ 638 h 1026"/>
              <a:gd name="T48" fmla="*/ 1672 w 2074"/>
              <a:gd name="T49" fmla="*/ 438 h 1026"/>
              <a:gd name="T50" fmla="*/ 1702 w 2074"/>
              <a:gd name="T51" fmla="*/ 314 h 1026"/>
              <a:gd name="T52" fmla="*/ 1795 w 2074"/>
              <a:gd name="T53" fmla="*/ 237 h 1026"/>
              <a:gd name="T54" fmla="*/ 1848 w 2074"/>
              <a:gd name="T55" fmla="*/ 309 h 1026"/>
              <a:gd name="T56" fmla="*/ 1743 w 2074"/>
              <a:gd name="T57" fmla="*/ 158 h 1026"/>
              <a:gd name="T58" fmla="*/ 1862 w 2074"/>
              <a:gd name="T59" fmla="*/ 156 h 1026"/>
              <a:gd name="T60" fmla="*/ 1841 w 2074"/>
              <a:gd name="T61" fmla="*/ 66 h 1026"/>
              <a:gd name="T62" fmla="*/ 1580 w 2074"/>
              <a:gd name="T63" fmla="*/ 58 h 1026"/>
              <a:gd name="T64" fmla="*/ 1345 w 2074"/>
              <a:gd name="T65" fmla="*/ 91 h 1026"/>
              <a:gd name="T66" fmla="*/ 1292 w 2074"/>
              <a:gd name="T67" fmla="*/ 37 h 1026"/>
              <a:gd name="T68" fmla="*/ 1057 w 2074"/>
              <a:gd name="T69" fmla="*/ 83 h 1026"/>
              <a:gd name="T70" fmla="*/ 1090 w 2074"/>
              <a:gd name="T71" fmla="*/ 142 h 1026"/>
              <a:gd name="T72" fmla="*/ 976 w 2074"/>
              <a:gd name="T73" fmla="*/ 207 h 1026"/>
              <a:gd name="T74" fmla="*/ 964 w 2074"/>
              <a:gd name="T75" fmla="*/ 218 h 1026"/>
              <a:gd name="T76" fmla="*/ 850 w 2074"/>
              <a:gd name="T77" fmla="*/ 420 h 1026"/>
              <a:gd name="T78" fmla="*/ 1018 w 2074"/>
              <a:gd name="T79" fmla="*/ 602 h 1026"/>
              <a:gd name="T80" fmla="*/ 1191 w 2074"/>
              <a:gd name="T81" fmla="*/ 791 h 1026"/>
              <a:gd name="T82" fmla="*/ 1208 w 2074"/>
              <a:gd name="T83" fmla="*/ 463 h 1026"/>
              <a:gd name="T84" fmla="*/ 1280 w 2074"/>
              <a:gd name="T85" fmla="*/ 386 h 1026"/>
              <a:gd name="T86" fmla="*/ 1490 w 2074"/>
              <a:gd name="T87" fmla="*/ 535 h 1026"/>
              <a:gd name="T88" fmla="*/ 1605 w 2074"/>
              <a:gd name="T89" fmla="*/ 473 h 1026"/>
              <a:gd name="T90" fmla="*/ 1185 w 2074"/>
              <a:gd name="T91" fmla="*/ 349 h 1026"/>
              <a:gd name="T92" fmla="*/ 967 w 2074"/>
              <a:gd name="T93" fmla="*/ 292 h 1026"/>
              <a:gd name="T94" fmla="*/ 1076 w 2074"/>
              <a:gd name="T95" fmla="*/ 295 h 1026"/>
              <a:gd name="T96" fmla="*/ 1128 w 2074"/>
              <a:gd name="T97" fmla="*/ 302 h 1026"/>
              <a:gd name="T98" fmla="*/ 1202 w 2074"/>
              <a:gd name="T99" fmla="*/ 266 h 1026"/>
              <a:gd name="T100" fmla="*/ 1752 w 2074"/>
              <a:gd name="T101" fmla="*/ 409 h 1026"/>
              <a:gd name="T102" fmla="*/ 1737 w 2074"/>
              <a:gd name="T103" fmla="*/ 545 h 1026"/>
              <a:gd name="T104" fmla="*/ 1936 w 2074"/>
              <a:gd name="T105" fmla="*/ 632 h 1026"/>
              <a:gd name="T106" fmla="*/ 1767 w 2074"/>
              <a:gd name="T107" fmla="*/ 637 h 1026"/>
              <a:gd name="T108" fmla="*/ 1986 w 2074"/>
              <a:gd name="T109" fmla="*/ 626 h 1026"/>
              <a:gd name="T110" fmla="*/ 1811 w 2074"/>
              <a:gd name="T111" fmla="*/ 707 h 1026"/>
              <a:gd name="T112" fmla="*/ 1872 w 2074"/>
              <a:gd name="T113" fmla="*/ 914 h 1026"/>
              <a:gd name="T114" fmla="*/ 2002 w 2074"/>
              <a:gd name="T115" fmla="*/ 945 h 1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74" h="1026">
                <a:moveTo>
                  <a:pt x="718" y="632"/>
                </a:moveTo>
                <a:cubicBezTo>
                  <a:pt x="702" y="628"/>
                  <a:pt x="702" y="633"/>
                  <a:pt x="700" y="625"/>
                </a:cubicBezTo>
                <a:cubicBezTo>
                  <a:pt x="698" y="616"/>
                  <a:pt x="688" y="616"/>
                  <a:pt x="679" y="616"/>
                </a:cubicBezTo>
                <a:cubicBezTo>
                  <a:pt x="670" y="616"/>
                  <a:pt x="666" y="615"/>
                  <a:pt x="659" y="609"/>
                </a:cubicBezTo>
                <a:cubicBezTo>
                  <a:pt x="651" y="602"/>
                  <a:pt x="635" y="601"/>
                  <a:pt x="630" y="599"/>
                </a:cubicBezTo>
                <a:cubicBezTo>
                  <a:pt x="625" y="598"/>
                  <a:pt x="628" y="583"/>
                  <a:pt x="617" y="570"/>
                </a:cubicBezTo>
                <a:cubicBezTo>
                  <a:pt x="607" y="556"/>
                  <a:pt x="586" y="554"/>
                  <a:pt x="573" y="546"/>
                </a:cubicBezTo>
                <a:cubicBezTo>
                  <a:pt x="559" y="539"/>
                  <a:pt x="564" y="509"/>
                  <a:pt x="544" y="512"/>
                </a:cubicBezTo>
                <a:cubicBezTo>
                  <a:pt x="525" y="514"/>
                  <a:pt x="523" y="522"/>
                  <a:pt x="505" y="513"/>
                </a:cubicBezTo>
                <a:cubicBezTo>
                  <a:pt x="488" y="503"/>
                  <a:pt x="476" y="497"/>
                  <a:pt x="467" y="504"/>
                </a:cubicBezTo>
                <a:cubicBezTo>
                  <a:pt x="457" y="511"/>
                  <a:pt x="446" y="524"/>
                  <a:pt x="440" y="527"/>
                </a:cubicBezTo>
                <a:cubicBezTo>
                  <a:pt x="434" y="530"/>
                  <a:pt x="424" y="524"/>
                  <a:pt x="418" y="525"/>
                </a:cubicBezTo>
                <a:cubicBezTo>
                  <a:pt x="412" y="526"/>
                  <a:pt x="405" y="519"/>
                  <a:pt x="401" y="513"/>
                </a:cubicBezTo>
                <a:cubicBezTo>
                  <a:pt x="397" y="508"/>
                  <a:pt x="409" y="478"/>
                  <a:pt x="398" y="478"/>
                </a:cubicBezTo>
                <a:cubicBezTo>
                  <a:pt x="387" y="478"/>
                  <a:pt x="372" y="473"/>
                  <a:pt x="372" y="469"/>
                </a:cubicBezTo>
                <a:cubicBezTo>
                  <a:pt x="372" y="465"/>
                  <a:pt x="395" y="439"/>
                  <a:pt x="388" y="435"/>
                </a:cubicBezTo>
                <a:cubicBezTo>
                  <a:pt x="382" y="431"/>
                  <a:pt x="368" y="433"/>
                  <a:pt x="356" y="449"/>
                </a:cubicBezTo>
                <a:cubicBezTo>
                  <a:pt x="345" y="465"/>
                  <a:pt x="334" y="465"/>
                  <a:pt x="328" y="459"/>
                </a:cubicBezTo>
                <a:cubicBezTo>
                  <a:pt x="322" y="453"/>
                  <a:pt x="308" y="418"/>
                  <a:pt x="319" y="399"/>
                </a:cubicBezTo>
                <a:cubicBezTo>
                  <a:pt x="330" y="380"/>
                  <a:pt x="348" y="370"/>
                  <a:pt x="362" y="371"/>
                </a:cubicBezTo>
                <a:cubicBezTo>
                  <a:pt x="375" y="372"/>
                  <a:pt x="373" y="368"/>
                  <a:pt x="387" y="367"/>
                </a:cubicBezTo>
                <a:cubicBezTo>
                  <a:pt x="400" y="366"/>
                  <a:pt x="417" y="370"/>
                  <a:pt x="420" y="375"/>
                </a:cubicBezTo>
                <a:cubicBezTo>
                  <a:pt x="424" y="380"/>
                  <a:pt x="417" y="389"/>
                  <a:pt x="425" y="399"/>
                </a:cubicBezTo>
                <a:cubicBezTo>
                  <a:pt x="434" y="409"/>
                  <a:pt x="439" y="405"/>
                  <a:pt x="440" y="409"/>
                </a:cubicBezTo>
                <a:cubicBezTo>
                  <a:pt x="441" y="413"/>
                  <a:pt x="433" y="417"/>
                  <a:pt x="430" y="417"/>
                </a:cubicBezTo>
                <a:cubicBezTo>
                  <a:pt x="426" y="417"/>
                  <a:pt x="399" y="425"/>
                  <a:pt x="409" y="430"/>
                </a:cubicBezTo>
                <a:cubicBezTo>
                  <a:pt x="420" y="435"/>
                  <a:pt x="440" y="431"/>
                  <a:pt x="444" y="438"/>
                </a:cubicBezTo>
                <a:cubicBezTo>
                  <a:pt x="448" y="444"/>
                  <a:pt x="431" y="459"/>
                  <a:pt x="456" y="460"/>
                </a:cubicBezTo>
                <a:cubicBezTo>
                  <a:pt x="481" y="460"/>
                  <a:pt x="498" y="464"/>
                  <a:pt x="512" y="465"/>
                </a:cubicBezTo>
                <a:cubicBezTo>
                  <a:pt x="527" y="465"/>
                  <a:pt x="537" y="466"/>
                  <a:pt x="538" y="470"/>
                </a:cubicBezTo>
                <a:cubicBezTo>
                  <a:pt x="540" y="473"/>
                  <a:pt x="550" y="457"/>
                  <a:pt x="527" y="457"/>
                </a:cubicBezTo>
                <a:cubicBezTo>
                  <a:pt x="503" y="457"/>
                  <a:pt x="484" y="444"/>
                  <a:pt x="472" y="441"/>
                </a:cubicBezTo>
                <a:cubicBezTo>
                  <a:pt x="459" y="439"/>
                  <a:pt x="451" y="430"/>
                  <a:pt x="450" y="420"/>
                </a:cubicBezTo>
                <a:cubicBezTo>
                  <a:pt x="449" y="410"/>
                  <a:pt x="451" y="402"/>
                  <a:pt x="446" y="394"/>
                </a:cubicBezTo>
                <a:cubicBezTo>
                  <a:pt x="441" y="386"/>
                  <a:pt x="428" y="365"/>
                  <a:pt x="440" y="357"/>
                </a:cubicBezTo>
                <a:cubicBezTo>
                  <a:pt x="452" y="348"/>
                  <a:pt x="475" y="332"/>
                  <a:pt x="481" y="322"/>
                </a:cubicBezTo>
                <a:cubicBezTo>
                  <a:pt x="487" y="311"/>
                  <a:pt x="487" y="308"/>
                  <a:pt x="500" y="300"/>
                </a:cubicBezTo>
                <a:cubicBezTo>
                  <a:pt x="514" y="291"/>
                  <a:pt x="530" y="280"/>
                  <a:pt x="537" y="273"/>
                </a:cubicBezTo>
                <a:cubicBezTo>
                  <a:pt x="545" y="265"/>
                  <a:pt x="558" y="253"/>
                  <a:pt x="560" y="259"/>
                </a:cubicBezTo>
                <a:cubicBezTo>
                  <a:pt x="563" y="265"/>
                  <a:pt x="574" y="267"/>
                  <a:pt x="589" y="262"/>
                </a:cubicBezTo>
                <a:cubicBezTo>
                  <a:pt x="603" y="257"/>
                  <a:pt x="621" y="244"/>
                  <a:pt x="606" y="244"/>
                </a:cubicBezTo>
                <a:cubicBezTo>
                  <a:pt x="590" y="244"/>
                  <a:pt x="581" y="240"/>
                  <a:pt x="585" y="234"/>
                </a:cubicBezTo>
                <a:cubicBezTo>
                  <a:pt x="590" y="228"/>
                  <a:pt x="575" y="226"/>
                  <a:pt x="571" y="226"/>
                </a:cubicBezTo>
                <a:cubicBezTo>
                  <a:pt x="567" y="227"/>
                  <a:pt x="567" y="218"/>
                  <a:pt x="581" y="215"/>
                </a:cubicBezTo>
                <a:cubicBezTo>
                  <a:pt x="596" y="213"/>
                  <a:pt x="584" y="226"/>
                  <a:pt x="596" y="225"/>
                </a:cubicBezTo>
                <a:cubicBezTo>
                  <a:pt x="607" y="224"/>
                  <a:pt x="615" y="215"/>
                  <a:pt x="623" y="213"/>
                </a:cubicBezTo>
                <a:cubicBezTo>
                  <a:pt x="632" y="211"/>
                  <a:pt x="635" y="219"/>
                  <a:pt x="624" y="226"/>
                </a:cubicBezTo>
                <a:cubicBezTo>
                  <a:pt x="613" y="234"/>
                  <a:pt x="610" y="231"/>
                  <a:pt x="624" y="235"/>
                </a:cubicBezTo>
                <a:cubicBezTo>
                  <a:pt x="638" y="238"/>
                  <a:pt x="643" y="246"/>
                  <a:pt x="651" y="238"/>
                </a:cubicBezTo>
                <a:cubicBezTo>
                  <a:pt x="660" y="231"/>
                  <a:pt x="649" y="228"/>
                  <a:pt x="649" y="218"/>
                </a:cubicBezTo>
                <a:cubicBezTo>
                  <a:pt x="648" y="208"/>
                  <a:pt x="650" y="189"/>
                  <a:pt x="641" y="183"/>
                </a:cubicBezTo>
                <a:cubicBezTo>
                  <a:pt x="632" y="176"/>
                  <a:pt x="632" y="167"/>
                  <a:pt x="632" y="161"/>
                </a:cubicBezTo>
                <a:cubicBezTo>
                  <a:pt x="632" y="154"/>
                  <a:pt x="633" y="140"/>
                  <a:pt x="624" y="146"/>
                </a:cubicBezTo>
                <a:cubicBezTo>
                  <a:pt x="615" y="153"/>
                  <a:pt x="607" y="157"/>
                  <a:pt x="604" y="154"/>
                </a:cubicBezTo>
                <a:cubicBezTo>
                  <a:pt x="601" y="151"/>
                  <a:pt x="606" y="144"/>
                  <a:pt x="598" y="139"/>
                </a:cubicBezTo>
                <a:cubicBezTo>
                  <a:pt x="590" y="134"/>
                  <a:pt x="590" y="126"/>
                  <a:pt x="580" y="127"/>
                </a:cubicBezTo>
                <a:cubicBezTo>
                  <a:pt x="571" y="128"/>
                  <a:pt x="562" y="120"/>
                  <a:pt x="557" y="131"/>
                </a:cubicBezTo>
                <a:cubicBezTo>
                  <a:pt x="552" y="142"/>
                  <a:pt x="547" y="151"/>
                  <a:pt x="545" y="155"/>
                </a:cubicBezTo>
                <a:cubicBezTo>
                  <a:pt x="543" y="158"/>
                  <a:pt x="551" y="170"/>
                  <a:pt x="544" y="176"/>
                </a:cubicBezTo>
                <a:cubicBezTo>
                  <a:pt x="537" y="182"/>
                  <a:pt x="519" y="190"/>
                  <a:pt x="516" y="196"/>
                </a:cubicBezTo>
                <a:cubicBezTo>
                  <a:pt x="514" y="202"/>
                  <a:pt x="504" y="217"/>
                  <a:pt x="501" y="207"/>
                </a:cubicBezTo>
                <a:cubicBezTo>
                  <a:pt x="499" y="197"/>
                  <a:pt x="510" y="182"/>
                  <a:pt x="495" y="178"/>
                </a:cubicBezTo>
                <a:cubicBezTo>
                  <a:pt x="479" y="173"/>
                  <a:pt x="468" y="177"/>
                  <a:pt x="465" y="167"/>
                </a:cubicBezTo>
                <a:cubicBezTo>
                  <a:pt x="463" y="158"/>
                  <a:pt x="456" y="150"/>
                  <a:pt x="471" y="142"/>
                </a:cubicBezTo>
                <a:cubicBezTo>
                  <a:pt x="486" y="135"/>
                  <a:pt x="501" y="121"/>
                  <a:pt x="516" y="120"/>
                </a:cubicBezTo>
                <a:cubicBezTo>
                  <a:pt x="530" y="118"/>
                  <a:pt x="520" y="130"/>
                  <a:pt x="532" y="129"/>
                </a:cubicBezTo>
                <a:cubicBezTo>
                  <a:pt x="543" y="128"/>
                  <a:pt x="530" y="122"/>
                  <a:pt x="544" y="120"/>
                </a:cubicBezTo>
                <a:cubicBezTo>
                  <a:pt x="558" y="117"/>
                  <a:pt x="556" y="117"/>
                  <a:pt x="552" y="112"/>
                </a:cubicBezTo>
                <a:cubicBezTo>
                  <a:pt x="548" y="107"/>
                  <a:pt x="550" y="106"/>
                  <a:pt x="561" y="101"/>
                </a:cubicBezTo>
                <a:cubicBezTo>
                  <a:pt x="572" y="96"/>
                  <a:pt x="564" y="93"/>
                  <a:pt x="574" y="88"/>
                </a:cubicBezTo>
                <a:cubicBezTo>
                  <a:pt x="585" y="84"/>
                  <a:pt x="588" y="80"/>
                  <a:pt x="594" y="80"/>
                </a:cubicBezTo>
                <a:cubicBezTo>
                  <a:pt x="600" y="80"/>
                  <a:pt x="599" y="82"/>
                  <a:pt x="596" y="90"/>
                </a:cubicBezTo>
                <a:cubicBezTo>
                  <a:pt x="592" y="98"/>
                  <a:pt x="590" y="103"/>
                  <a:pt x="600" y="98"/>
                </a:cubicBezTo>
                <a:cubicBezTo>
                  <a:pt x="610" y="93"/>
                  <a:pt x="615" y="89"/>
                  <a:pt x="607" y="97"/>
                </a:cubicBezTo>
                <a:cubicBezTo>
                  <a:pt x="600" y="104"/>
                  <a:pt x="595" y="104"/>
                  <a:pt x="584" y="106"/>
                </a:cubicBezTo>
                <a:cubicBezTo>
                  <a:pt x="573" y="108"/>
                  <a:pt x="576" y="109"/>
                  <a:pt x="581" y="115"/>
                </a:cubicBezTo>
                <a:cubicBezTo>
                  <a:pt x="586" y="121"/>
                  <a:pt x="599" y="122"/>
                  <a:pt x="603" y="125"/>
                </a:cubicBezTo>
                <a:cubicBezTo>
                  <a:pt x="607" y="129"/>
                  <a:pt x="612" y="141"/>
                  <a:pt x="622" y="135"/>
                </a:cubicBezTo>
                <a:cubicBezTo>
                  <a:pt x="633" y="129"/>
                  <a:pt x="625" y="128"/>
                  <a:pt x="638" y="122"/>
                </a:cubicBezTo>
                <a:cubicBezTo>
                  <a:pt x="652" y="116"/>
                  <a:pt x="671" y="113"/>
                  <a:pt x="670" y="105"/>
                </a:cubicBezTo>
                <a:cubicBezTo>
                  <a:pt x="668" y="98"/>
                  <a:pt x="654" y="93"/>
                  <a:pt x="653" y="84"/>
                </a:cubicBezTo>
                <a:cubicBezTo>
                  <a:pt x="651" y="75"/>
                  <a:pt x="671" y="70"/>
                  <a:pt x="645" y="66"/>
                </a:cubicBezTo>
                <a:cubicBezTo>
                  <a:pt x="619" y="61"/>
                  <a:pt x="634" y="58"/>
                  <a:pt x="622" y="58"/>
                </a:cubicBezTo>
                <a:cubicBezTo>
                  <a:pt x="609" y="58"/>
                  <a:pt x="585" y="58"/>
                  <a:pt x="577" y="62"/>
                </a:cubicBezTo>
                <a:cubicBezTo>
                  <a:pt x="569" y="66"/>
                  <a:pt x="564" y="60"/>
                  <a:pt x="559" y="66"/>
                </a:cubicBezTo>
                <a:cubicBezTo>
                  <a:pt x="555" y="73"/>
                  <a:pt x="560" y="82"/>
                  <a:pt x="556" y="82"/>
                </a:cubicBezTo>
                <a:cubicBezTo>
                  <a:pt x="552" y="82"/>
                  <a:pt x="544" y="89"/>
                  <a:pt x="541" y="82"/>
                </a:cubicBezTo>
                <a:cubicBezTo>
                  <a:pt x="537" y="76"/>
                  <a:pt x="530" y="69"/>
                  <a:pt x="540" y="66"/>
                </a:cubicBezTo>
                <a:cubicBezTo>
                  <a:pt x="550" y="64"/>
                  <a:pt x="552" y="66"/>
                  <a:pt x="553" y="58"/>
                </a:cubicBezTo>
                <a:cubicBezTo>
                  <a:pt x="555" y="50"/>
                  <a:pt x="539" y="51"/>
                  <a:pt x="548" y="50"/>
                </a:cubicBezTo>
                <a:cubicBezTo>
                  <a:pt x="558" y="48"/>
                  <a:pt x="562" y="50"/>
                  <a:pt x="574" y="50"/>
                </a:cubicBezTo>
                <a:cubicBezTo>
                  <a:pt x="587" y="50"/>
                  <a:pt x="616" y="56"/>
                  <a:pt x="620" y="48"/>
                </a:cubicBezTo>
                <a:cubicBezTo>
                  <a:pt x="624" y="40"/>
                  <a:pt x="613" y="40"/>
                  <a:pt x="601" y="40"/>
                </a:cubicBezTo>
                <a:cubicBezTo>
                  <a:pt x="588" y="39"/>
                  <a:pt x="566" y="34"/>
                  <a:pt x="557" y="39"/>
                </a:cubicBezTo>
                <a:cubicBezTo>
                  <a:pt x="548" y="43"/>
                  <a:pt x="536" y="50"/>
                  <a:pt x="532" y="56"/>
                </a:cubicBezTo>
                <a:cubicBezTo>
                  <a:pt x="527" y="63"/>
                  <a:pt x="527" y="55"/>
                  <a:pt x="519" y="56"/>
                </a:cubicBezTo>
                <a:cubicBezTo>
                  <a:pt x="511" y="58"/>
                  <a:pt x="496" y="67"/>
                  <a:pt x="504" y="72"/>
                </a:cubicBezTo>
                <a:cubicBezTo>
                  <a:pt x="511" y="77"/>
                  <a:pt x="511" y="83"/>
                  <a:pt x="503" y="83"/>
                </a:cubicBezTo>
                <a:cubicBezTo>
                  <a:pt x="495" y="83"/>
                  <a:pt x="492" y="92"/>
                  <a:pt x="486" y="92"/>
                </a:cubicBezTo>
                <a:cubicBezTo>
                  <a:pt x="480" y="92"/>
                  <a:pt x="464" y="91"/>
                  <a:pt x="472" y="87"/>
                </a:cubicBezTo>
                <a:cubicBezTo>
                  <a:pt x="479" y="82"/>
                  <a:pt x="488" y="82"/>
                  <a:pt x="487" y="72"/>
                </a:cubicBezTo>
                <a:cubicBezTo>
                  <a:pt x="486" y="62"/>
                  <a:pt x="495" y="59"/>
                  <a:pt x="495" y="56"/>
                </a:cubicBezTo>
                <a:cubicBezTo>
                  <a:pt x="495" y="52"/>
                  <a:pt x="475" y="63"/>
                  <a:pt x="459" y="58"/>
                </a:cubicBezTo>
                <a:cubicBezTo>
                  <a:pt x="443" y="53"/>
                  <a:pt x="436" y="45"/>
                  <a:pt x="420" y="46"/>
                </a:cubicBezTo>
                <a:cubicBezTo>
                  <a:pt x="404" y="47"/>
                  <a:pt x="383" y="68"/>
                  <a:pt x="393" y="70"/>
                </a:cubicBezTo>
                <a:cubicBezTo>
                  <a:pt x="404" y="72"/>
                  <a:pt x="411" y="68"/>
                  <a:pt x="413" y="73"/>
                </a:cubicBezTo>
                <a:cubicBezTo>
                  <a:pt x="415" y="78"/>
                  <a:pt x="411" y="82"/>
                  <a:pt x="417" y="85"/>
                </a:cubicBezTo>
                <a:cubicBezTo>
                  <a:pt x="423" y="88"/>
                  <a:pt x="434" y="94"/>
                  <a:pt x="420" y="91"/>
                </a:cubicBezTo>
                <a:cubicBezTo>
                  <a:pt x="405" y="88"/>
                  <a:pt x="412" y="82"/>
                  <a:pt x="390" y="81"/>
                </a:cubicBezTo>
                <a:cubicBezTo>
                  <a:pt x="368" y="80"/>
                  <a:pt x="355" y="73"/>
                  <a:pt x="332" y="79"/>
                </a:cubicBezTo>
                <a:cubicBezTo>
                  <a:pt x="309" y="85"/>
                  <a:pt x="313" y="90"/>
                  <a:pt x="298" y="85"/>
                </a:cubicBezTo>
                <a:cubicBezTo>
                  <a:pt x="282" y="80"/>
                  <a:pt x="250" y="68"/>
                  <a:pt x="225" y="73"/>
                </a:cubicBezTo>
                <a:cubicBezTo>
                  <a:pt x="200" y="78"/>
                  <a:pt x="169" y="87"/>
                  <a:pt x="161" y="92"/>
                </a:cubicBezTo>
                <a:cubicBezTo>
                  <a:pt x="154" y="97"/>
                  <a:pt x="169" y="102"/>
                  <a:pt x="155" y="103"/>
                </a:cubicBezTo>
                <a:cubicBezTo>
                  <a:pt x="142" y="104"/>
                  <a:pt x="110" y="103"/>
                  <a:pt x="117" y="111"/>
                </a:cubicBezTo>
                <a:cubicBezTo>
                  <a:pt x="123" y="120"/>
                  <a:pt x="132" y="120"/>
                  <a:pt x="122" y="122"/>
                </a:cubicBezTo>
                <a:cubicBezTo>
                  <a:pt x="112" y="124"/>
                  <a:pt x="98" y="125"/>
                  <a:pt x="93" y="132"/>
                </a:cubicBezTo>
                <a:cubicBezTo>
                  <a:pt x="88" y="140"/>
                  <a:pt x="69" y="144"/>
                  <a:pt x="81" y="147"/>
                </a:cubicBezTo>
                <a:cubicBezTo>
                  <a:pt x="93" y="151"/>
                  <a:pt x="112" y="158"/>
                  <a:pt x="104" y="159"/>
                </a:cubicBezTo>
                <a:cubicBezTo>
                  <a:pt x="96" y="160"/>
                  <a:pt x="53" y="177"/>
                  <a:pt x="34" y="181"/>
                </a:cubicBezTo>
                <a:cubicBezTo>
                  <a:pt x="16" y="185"/>
                  <a:pt x="0" y="205"/>
                  <a:pt x="16" y="199"/>
                </a:cubicBezTo>
                <a:cubicBezTo>
                  <a:pt x="37" y="192"/>
                  <a:pt x="91" y="175"/>
                  <a:pt x="101" y="171"/>
                </a:cubicBezTo>
                <a:cubicBezTo>
                  <a:pt x="112" y="167"/>
                  <a:pt x="116" y="170"/>
                  <a:pt x="115" y="176"/>
                </a:cubicBezTo>
                <a:cubicBezTo>
                  <a:pt x="114" y="182"/>
                  <a:pt x="127" y="173"/>
                  <a:pt x="137" y="166"/>
                </a:cubicBezTo>
                <a:cubicBezTo>
                  <a:pt x="147" y="158"/>
                  <a:pt x="147" y="143"/>
                  <a:pt x="155" y="148"/>
                </a:cubicBezTo>
                <a:cubicBezTo>
                  <a:pt x="164" y="153"/>
                  <a:pt x="169" y="148"/>
                  <a:pt x="175" y="146"/>
                </a:cubicBezTo>
                <a:cubicBezTo>
                  <a:pt x="182" y="145"/>
                  <a:pt x="189" y="141"/>
                  <a:pt x="195" y="144"/>
                </a:cubicBezTo>
                <a:cubicBezTo>
                  <a:pt x="201" y="147"/>
                  <a:pt x="216" y="151"/>
                  <a:pt x="220" y="154"/>
                </a:cubicBezTo>
                <a:cubicBezTo>
                  <a:pt x="224" y="157"/>
                  <a:pt x="226" y="165"/>
                  <a:pt x="222" y="166"/>
                </a:cubicBezTo>
                <a:cubicBezTo>
                  <a:pt x="218" y="167"/>
                  <a:pt x="217" y="171"/>
                  <a:pt x="218" y="178"/>
                </a:cubicBezTo>
                <a:cubicBezTo>
                  <a:pt x="218" y="184"/>
                  <a:pt x="222" y="190"/>
                  <a:pt x="213" y="192"/>
                </a:cubicBezTo>
                <a:cubicBezTo>
                  <a:pt x="205" y="194"/>
                  <a:pt x="207" y="204"/>
                  <a:pt x="212" y="203"/>
                </a:cubicBezTo>
                <a:cubicBezTo>
                  <a:pt x="217" y="202"/>
                  <a:pt x="220" y="199"/>
                  <a:pt x="221" y="194"/>
                </a:cubicBezTo>
                <a:cubicBezTo>
                  <a:pt x="222" y="189"/>
                  <a:pt x="233" y="180"/>
                  <a:pt x="231" y="187"/>
                </a:cubicBezTo>
                <a:cubicBezTo>
                  <a:pt x="229" y="194"/>
                  <a:pt x="225" y="200"/>
                  <a:pt x="225" y="205"/>
                </a:cubicBezTo>
                <a:cubicBezTo>
                  <a:pt x="225" y="210"/>
                  <a:pt x="219" y="210"/>
                  <a:pt x="218" y="215"/>
                </a:cubicBezTo>
                <a:cubicBezTo>
                  <a:pt x="218" y="220"/>
                  <a:pt x="219" y="220"/>
                  <a:pt x="223" y="224"/>
                </a:cubicBezTo>
                <a:cubicBezTo>
                  <a:pt x="228" y="228"/>
                  <a:pt x="225" y="231"/>
                  <a:pt x="224" y="240"/>
                </a:cubicBezTo>
                <a:cubicBezTo>
                  <a:pt x="223" y="249"/>
                  <a:pt x="198" y="274"/>
                  <a:pt x="195" y="283"/>
                </a:cubicBezTo>
                <a:cubicBezTo>
                  <a:pt x="191" y="291"/>
                  <a:pt x="193" y="303"/>
                  <a:pt x="193" y="312"/>
                </a:cubicBezTo>
                <a:cubicBezTo>
                  <a:pt x="193" y="322"/>
                  <a:pt x="190" y="333"/>
                  <a:pt x="199" y="337"/>
                </a:cubicBezTo>
                <a:cubicBezTo>
                  <a:pt x="208" y="340"/>
                  <a:pt x="209" y="342"/>
                  <a:pt x="209" y="350"/>
                </a:cubicBezTo>
                <a:cubicBezTo>
                  <a:pt x="209" y="359"/>
                  <a:pt x="209" y="369"/>
                  <a:pt x="214" y="375"/>
                </a:cubicBezTo>
                <a:cubicBezTo>
                  <a:pt x="219" y="380"/>
                  <a:pt x="217" y="380"/>
                  <a:pt x="217" y="389"/>
                </a:cubicBezTo>
                <a:cubicBezTo>
                  <a:pt x="217" y="398"/>
                  <a:pt x="223" y="393"/>
                  <a:pt x="223" y="401"/>
                </a:cubicBezTo>
                <a:cubicBezTo>
                  <a:pt x="224" y="408"/>
                  <a:pt x="219" y="412"/>
                  <a:pt x="228" y="417"/>
                </a:cubicBezTo>
                <a:cubicBezTo>
                  <a:pt x="236" y="423"/>
                  <a:pt x="245" y="428"/>
                  <a:pt x="241" y="418"/>
                </a:cubicBezTo>
                <a:cubicBezTo>
                  <a:pt x="237" y="409"/>
                  <a:pt x="234" y="401"/>
                  <a:pt x="230" y="388"/>
                </a:cubicBezTo>
                <a:cubicBezTo>
                  <a:pt x="226" y="375"/>
                  <a:pt x="223" y="350"/>
                  <a:pt x="229" y="358"/>
                </a:cubicBezTo>
                <a:cubicBezTo>
                  <a:pt x="234" y="365"/>
                  <a:pt x="240" y="388"/>
                  <a:pt x="248" y="404"/>
                </a:cubicBezTo>
                <a:cubicBezTo>
                  <a:pt x="255" y="420"/>
                  <a:pt x="265" y="418"/>
                  <a:pt x="265" y="430"/>
                </a:cubicBezTo>
                <a:cubicBezTo>
                  <a:pt x="265" y="442"/>
                  <a:pt x="255" y="453"/>
                  <a:pt x="274" y="460"/>
                </a:cubicBezTo>
                <a:cubicBezTo>
                  <a:pt x="292" y="468"/>
                  <a:pt x="306" y="484"/>
                  <a:pt x="317" y="482"/>
                </a:cubicBezTo>
                <a:cubicBezTo>
                  <a:pt x="328" y="481"/>
                  <a:pt x="335" y="474"/>
                  <a:pt x="339" y="481"/>
                </a:cubicBezTo>
                <a:cubicBezTo>
                  <a:pt x="343" y="489"/>
                  <a:pt x="352" y="499"/>
                  <a:pt x="362" y="499"/>
                </a:cubicBezTo>
                <a:cubicBezTo>
                  <a:pt x="372" y="499"/>
                  <a:pt x="376" y="506"/>
                  <a:pt x="378" y="516"/>
                </a:cubicBezTo>
                <a:cubicBezTo>
                  <a:pt x="379" y="526"/>
                  <a:pt x="386" y="528"/>
                  <a:pt x="396" y="531"/>
                </a:cubicBezTo>
                <a:cubicBezTo>
                  <a:pt x="406" y="535"/>
                  <a:pt x="409" y="545"/>
                  <a:pt x="416" y="545"/>
                </a:cubicBezTo>
                <a:cubicBezTo>
                  <a:pt x="424" y="544"/>
                  <a:pt x="434" y="540"/>
                  <a:pt x="434" y="548"/>
                </a:cubicBezTo>
                <a:cubicBezTo>
                  <a:pt x="434" y="556"/>
                  <a:pt x="437" y="574"/>
                  <a:pt x="425" y="586"/>
                </a:cubicBezTo>
                <a:cubicBezTo>
                  <a:pt x="412" y="598"/>
                  <a:pt x="406" y="606"/>
                  <a:pt x="413" y="614"/>
                </a:cubicBezTo>
                <a:cubicBezTo>
                  <a:pt x="420" y="621"/>
                  <a:pt x="414" y="629"/>
                  <a:pt x="410" y="635"/>
                </a:cubicBezTo>
                <a:cubicBezTo>
                  <a:pt x="407" y="641"/>
                  <a:pt x="413" y="646"/>
                  <a:pt x="420" y="655"/>
                </a:cubicBezTo>
                <a:cubicBezTo>
                  <a:pt x="426" y="664"/>
                  <a:pt x="436" y="675"/>
                  <a:pt x="441" y="694"/>
                </a:cubicBezTo>
                <a:cubicBezTo>
                  <a:pt x="447" y="712"/>
                  <a:pt x="456" y="719"/>
                  <a:pt x="470" y="725"/>
                </a:cubicBezTo>
                <a:cubicBezTo>
                  <a:pt x="484" y="731"/>
                  <a:pt x="495" y="741"/>
                  <a:pt x="495" y="755"/>
                </a:cubicBezTo>
                <a:cubicBezTo>
                  <a:pt x="495" y="769"/>
                  <a:pt x="495" y="818"/>
                  <a:pt x="495" y="832"/>
                </a:cubicBezTo>
                <a:cubicBezTo>
                  <a:pt x="495" y="847"/>
                  <a:pt x="502" y="861"/>
                  <a:pt x="500" y="872"/>
                </a:cubicBezTo>
                <a:cubicBezTo>
                  <a:pt x="497" y="883"/>
                  <a:pt x="500" y="892"/>
                  <a:pt x="503" y="896"/>
                </a:cubicBezTo>
                <a:cubicBezTo>
                  <a:pt x="506" y="901"/>
                  <a:pt x="505" y="910"/>
                  <a:pt x="506" y="919"/>
                </a:cubicBezTo>
                <a:cubicBezTo>
                  <a:pt x="507" y="928"/>
                  <a:pt x="517" y="922"/>
                  <a:pt x="517" y="930"/>
                </a:cubicBezTo>
                <a:cubicBezTo>
                  <a:pt x="517" y="939"/>
                  <a:pt x="513" y="951"/>
                  <a:pt x="518" y="955"/>
                </a:cubicBezTo>
                <a:cubicBezTo>
                  <a:pt x="523" y="960"/>
                  <a:pt x="512" y="975"/>
                  <a:pt x="535" y="989"/>
                </a:cubicBezTo>
                <a:cubicBezTo>
                  <a:pt x="558" y="1003"/>
                  <a:pt x="559" y="1004"/>
                  <a:pt x="561" y="1007"/>
                </a:cubicBezTo>
                <a:cubicBezTo>
                  <a:pt x="563" y="1009"/>
                  <a:pt x="570" y="1002"/>
                  <a:pt x="570" y="1006"/>
                </a:cubicBezTo>
                <a:cubicBezTo>
                  <a:pt x="570" y="1010"/>
                  <a:pt x="558" y="1023"/>
                  <a:pt x="581" y="1023"/>
                </a:cubicBezTo>
                <a:cubicBezTo>
                  <a:pt x="605" y="1023"/>
                  <a:pt x="619" y="1026"/>
                  <a:pt x="605" y="1015"/>
                </a:cubicBezTo>
                <a:cubicBezTo>
                  <a:pt x="590" y="1004"/>
                  <a:pt x="582" y="1009"/>
                  <a:pt x="580" y="998"/>
                </a:cubicBezTo>
                <a:cubicBezTo>
                  <a:pt x="577" y="987"/>
                  <a:pt x="574" y="989"/>
                  <a:pt x="572" y="981"/>
                </a:cubicBezTo>
                <a:cubicBezTo>
                  <a:pt x="570" y="974"/>
                  <a:pt x="578" y="971"/>
                  <a:pt x="575" y="963"/>
                </a:cubicBezTo>
                <a:cubicBezTo>
                  <a:pt x="573" y="955"/>
                  <a:pt x="563" y="955"/>
                  <a:pt x="564" y="948"/>
                </a:cubicBezTo>
                <a:cubicBezTo>
                  <a:pt x="564" y="940"/>
                  <a:pt x="570" y="933"/>
                  <a:pt x="572" y="929"/>
                </a:cubicBezTo>
                <a:cubicBezTo>
                  <a:pt x="574" y="926"/>
                  <a:pt x="574" y="923"/>
                  <a:pt x="569" y="919"/>
                </a:cubicBezTo>
                <a:cubicBezTo>
                  <a:pt x="565" y="916"/>
                  <a:pt x="566" y="915"/>
                  <a:pt x="572" y="913"/>
                </a:cubicBezTo>
                <a:cubicBezTo>
                  <a:pt x="578" y="912"/>
                  <a:pt x="579" y="914"/>
                  <a:pt x="581" y="906"/>
                </a:cubicBezTo>
                <a:cubicBezTo>
                  <a:pt x="584" y="897"/>
                  <a:pt x="591" y="898"/>
                  <a:pt x="595" y="896"/>
                </a:cubicBezTo>
                <a:cubicBezTo>
                  <a:pt x="598" y="893"/>
                  <a:pt x="610" y="890"/>
                  <a:pt x="606" y="879"/>
                </a:cubicBezTo>
                <a:cubicBezTo>
                  <a:pt x="601" y="868"/>
                  <a:pt x="593" y="863"/>
                  <a:pt x="602" y="863"/>
                </a:cubicBezTo>
                <a:cubicBezTo>
                  <a:pt x="612" y="863"/>
                  <a:pt x="621" y="862"/>
                  <a:pt x="627" y="850"/>
                </a:cubicBezTo>
                <a:cubicBezTo>
                  <a:pt x="633" y="838"/>
                  <a:pt x="630" y="836"/>
                  <a:pt x="637" y="827"/>
                </a:cubicBezTo>
                <a:cubicBezTo>
                  <a:pt x="644" y="817"/>
                  <a:pt x="644" y="810"/>
                  <a:pt x="644" y="803"/>
                </a:cubicBezTo>
                <a:cubicBezTo>
                  <a:pt x="644" y="796"/>
                  <a:pt x="641" y="790"/>
                  <a:pt x="650" y="785"/>
                </a:cubicBezTo>
                <a:cubicBezTo>
                  <a:pt x="660" y="781"/>
                  <a:pt x="690" y="776"/>
                  <a:pt x="694" y="763"/>
                </a:cubicBezTo>
                <a:cubicBezTo>
                  <a:pt x="698" y="751"/>
                  <a:pt x="702" y="737"/>
                  <a:pt x="701" y="724"/>
                </a:cubicBezTo>
                <a:cubicBezTo>
                  <a:pt x="699" y="710"/>
                  <a:pt x="698" y="702"/>
                  <a:pt x="707" y="691"/>
                </a:cubicBezTo>
                <a:cubicBezTo>
                  <a:pt x="717" y="680"/>
                  <a:pt x="729" y="671"/>
                  <a:pt x="729" y="661"/>
                </a:cubicBezTo>
                <a:cubicBezTo>
                  <a:pt x="729" y="651"/>
                  <a:pt x="733" y="636"/>
                  <a:pt x="718" y="632"/>
                </a:cubicBezTo>
                <a:close/>
                <a:moveTo>
                  <a:pt x="873" y="79"/>
                </a:moveTo>
                <a:cubicBezTo>
                  <a:pt x="883" y="69"/>
                  <a:pt x="880" y="64"/>
                  <a:pt x="893" y="59"/>
                </a:cubicBezTo>
                <a:cubicBezTo>
                  <a:pt x="905" y="54"/>
                  <a:pt x="902" y="47"/>
                  <a:pt x="900" y="37"/>
                </a:cubicBezTo>
                <a:cubicBezTo>
                  <a:pt x="899" y="27"/>
                  <a:pt x="900" y="31"/>
                  <a:pt x="905" y="28"/>
                </a:cubicBezTo>
                <a:cubicBezTo>
                  <a:pt x="910" y="24"/>
                  <a:pt x="918" y="22"/>
                  <a:pt x="930" y="21"/>
                </a:cubicBezTo>
                <a:cubicBezTo>
                  <a:pt x="942" y="20"/>
                  <a:pt x="931" y="16"/>
                  <a:pt x="931" y="11"/>
                </a:cubicBezTo>
                <a:cubicBezTo>
                  <a:pt x="931" y="6"/>
                  <a:pt x="922" y="7"/>
                  <a:pt x="910" y="8"/>
                </a:cubicBezTo>
                <a:cubicBezTo>
                  <a:pt x="899" y="10"/>
                  <a:pt x="900" y="8"/>
                  <a:pt x="892" y="5"/>
                </a:cubicBezTo>
                <a:cubicBezTo>
                  <a:pt x="883" y="2"/>
                  <a:pt x="834" y="2"/>
                  <a:pt x="821" y="2"/>
                </a:cubicBezTo>
                <a:cubicBezTo>
                  <a:pt x="809" y="2"/>
                  <a:pt x="786" y="4"/>
                  <a:pt x="774" y="5"/>
                </a:cubicBezTo>
                <a:cubicBezTo>
                  <a:pt x="762" y="6"/>
                  <a:pt x="763" y="5"/>
                  <a:pt x="740" y="2"/>
                </a:cubicBezTo>
                <a:cubicBezTo>
                  <a:pt x="718" y="0"/>
                  <a:pt x="658" y="2"/>
                  <a:pt x="636" y="4"/>
                </a:cubicBezTo>
                <a:cubicBezTo>
                  <a:pt x="614" y="7"/>
                  <a:pt x="598" y="9"/>
                  <a:pt x="584" y="18"/>
                </a:cubicBezTo>
                <a:cubicBezTo>
                  <a:pt x="569" y="28"/>
                  <a:pt x="560" y="24"/>
                  <a:pt x="544" y="26"/>
                </a:cubicBezTo>
                <a:cubicBezTo>
                  <a:pt x="528" y="28"/>
                  <a:pt x="527" y="28"/>
                  <a:pt x="519" y="28"/>
                </a:cubicBezTo>
                <a:cubicBezTo>
                  <a:pt x="511" y="28"/>
                  <a:pt x="512" y="24"/>
                  <a:pt x="499" y="29"/>
                </a:cubicBezTo>
                <a:cubicBezTo>
                  <a:pt x="485" y="34"/>
                  <a:pt x="489" y="37"/>
                  <a:pt x="484" y="30"/>
                </a:cubicBezTo>
                <a:cubicBezTo>
                  <a:pt x="479" y="24"/>
                  <a:pt x="473" y="30"/>
                  <a:pt x="449" y="36"/>
                </a:cubicBezTo>
                <a:cubicBezTo>
                  <a:pt x="425" y="42"/>
                  <a:pt x="457" y="49"/>
                  <a:pt x="465" y="51"/>
                </a:cubicBezTo>
                <a:cubicBezTo>
                  <a:pt x="465" y="51"/>
                  <a:pt x="481" y="50"/>
                  <a:pt x="490" y="48"/>
                </a:cubicBezTo>
                <a:cubicBezTo>
                  <a:pt x="500" y="45"/>
                  <a:pt x="504" y="51"/>
                  <a:pt x="510" y="50"/>
                </a:cubicBezTo>
                <a:cubicBezTo>
                  <a:pt x="516" y="48"/>
                  <a:pt x="517" y="42"/>
                  <a:pt x="551" y="34"/>
                </a:cubicBezTo>
                <a:cubicBezTo>
                  <a:pt x="585" y="27"/>
                  <a:pt x="608" y="33"/>
                  <a:pt x="622" y="39"/>
                </a:cubicBezTo>
                <a:cubicBezTo>
                  <a:pt x="635" y="45"/>
                  <a:pt x="635" y="41"/>
                  <a:pt x="647" y="34"/>
                </a:cubicBezTo>
                <a:cubicBezTo>
                  <a:pt x="659" y="26"/>
                  <a:pt x="679" y="20"/>
                  <a:pt x="700" y="17"/>
                </a:cubicBezTo>
                <a:cubicBezTo>
                  <a:pt x="721" y="13"/>
                  <a:pt x="707" y="21"/>
                  <a:pt x="694" y="26"/>
                </a:cubicBezTo>
                <a:cubicBezTo>
                  <a:pt x="681" y="31"/>
                  <a:pt x="669" y="29"/>
                  <a:pt x="671" y="38"/>
                </a:cubicBezTo>
                <a:cubicBezTo>
                  <a:pt x="674" y="46"/>
                  <a:pt x="700" y="44"/>
                  <a:pt x="707" y="44"/>
                </a:cubicBezTo>
                <a:cubicBezTo>
                  <a:pt x="715" y="44"/>
                  <a:pt x="716" y="56"/>
                  <a:pt x="717" y="62"/>
                </a:cubicBezTo>
                <a:cubicBezTo>
                  <a:pt x="718" y="69"/>
                  <a:pt x="716" y="72"/>
                  <a:pt x="718" y="79"/>
                </a:cubicBezTo>
                <a:cubicBezTo>
                  <a:pt x="719" y="86"/>
                  <a:pt x="723" y="85"/>
                  <a:pt x="716" y="92"/>
                </a:cubicBezTo>
                <a:cubicBezTo>
                  <a:pt x="708" y="98"/>
                  <a:pt x="704" y="98"/>
                  <a:pt x="704" y="109"/>
                </a:cubicBezTo>
                <a:cubicBezTo>
                  <a:pt x="704" y="121"/>
                  <a:pt x="709" y="134"/>
                  <a:pt x="721" y="142"/>
                </a:cubicBezTo>
                <a:cubicBezTo>
                  <a:pt x="733" y="151"/>
                  <a:pt x="739" y="151"/>
                  <a:pt x="746" y="138"/>
                </a:cubicBezTo>
                <a:cubicBezTo>
                  <a:pt x="753" y="125"/>
                  <a:pt x="769" y="116"/>
                  <a:pt x="777" y="112"/>
                </a:cubicBezTo>
                <a:cubicBezTo>
                  <a:pt x="786" y="108"/>
                  <a:pt x="798" y="112"/>
                  <a:pt x="809" y="102"/>
                </a:cubicBezTo>
                <a:cubicBezTo>
                  <a:pt x="819" y="92"/>
                  <a:pt x="834" y="96"/>
                  <a:pt x="850" y="91"/>
                </a:cubicBezTo>
                <a:cubicBezTo>
                  <a:pt x="866" y="86"/>
                  <a:pt x="864" y="89"/>
                  <a:pt x="873" y="79"/>
                </a:cubicBezTo>
                <a:close/>
                <a:moveTo>
                  <a:pt x="890" y="98"/>
                </a:moveTo>
                <a:cubicBezTo>
                  <a:pt x="865" y="102"/>
                  <a:pt x="841" y="93"/>
                  <a:pt x="846" y="107"/>
                </a:cubicBezTo>
                <a:cubicBezTo>
                  <a:pt x="850" y="120"/>
                  <a:pt x="851" y="141"/>
                  <a:pt x="864" y="136"/>
                </a:cubicBezTo>
                <a:cubicBezTo>
                  <a:pt x="887" y="129"/>
                  <a:pt x="913" y="125"/>
                  <a:pt x="907" y="114"/>
                </a:cubicBezTo>
                <a:cubicBezTo>
                  <a:pt x="901" y="104"/>
                  <a:pt x="915" y="95"/>
                  <a:pt x="890" y="98"/>
                </a:cubicBezTo>
                <a:close/>
                <a:moveTo>
                  <a:pt x="1051" y="41"/>
                </a:moveTo>
                <a:cubicBezTo>
                  <a:pt x="1052" y="42"/>
                  <a:pt x="1053" y="42"/>
                  <a:pt x="1053" y="42"/>
                </a:cubicBezTo>
                <a:cubicBezTo>
                  <a:pt x="1062" y="45"/>
                  <a:pt x="1068" y="40"/>
                  <a:pt x="1069" y="34"/>
                </a:cubicBezTo>
                <a:cubicBezTo>
                  <a:pt x="1078" y="20"/>
                  <a:pt x="1075" y="45"/>
                  <a:pt x="1085" y="40"/>
                </a:cubicBezTo>
                <a:cubicBezTo>
                  <a:pt x="1095" y="36"/>
                  <a:pt x="1109" y="26"/>
                  <a:pt x="1121" y="20"/>
                </a:cubicBezTo>
                <a:cubicBezTo>
                  <a:pt x="1133" y="14"/>
                  <a:pt x="1107" y="17"/>
                  <a:pt x="1085" y="13"/>
                </a:cubicBezTo>
                <a:cubicBezTo>
                  <a:pt x="1064" y="10"/>
                  <a:pt x="1035" y="16"/>
                  <a:pt x="1027" y="22"/>
                </a:cubicBezTo>
                <a:cubicBezTo>
                  <a:pt x="1019" y="27"/>
                  <a:pt x="1039" y="38"/>
                  <a:pt x="1051" y="41"/>
                </a:cubicBezTo>
                <a:close/>
                <a:moveTo>
                  <a:pt x="1187" y="24"/>
                </a:moveTo>
                <a:cubicBezTo>
                  <a:pt x="1187" y="24"/>
                  <a:pt x="1183" y="29"/>
                  <a:pt x="1193" y="29"/>
                </a:cubicBezTo>
                <a:cubicBezTo>
                  <a:pt x="1203" y="29"/>
                  <a:pt x="1224" y="23"/>
                  <a:pt x="1241" y="23"/>
                </a:cubicBezTo>
                <a:cubicBezTo>
                  <a:pt x="1258" y="23"/>
                  <a:pt x="1253" y="17"/>
                  <a:pt x="1250" y="17"/>
                </a:cubicBezTo>
                <a:cubicBezTo>
                  <a:pt x="1246" y="17"/>
                  <a:pt x="1237" y="8"/>
                  <a:pt x="1224" y="8"/>
                </a:cubicBezTo>
                <a:cubicBezTo>
                  <a:pt x="1210" y="9"/>
                  <a:pt x="1211" y="15"/>
                  <a:pt x="1202" y="15"/>
                </a:cubicBezTo>
                <a:cubicBezTo>
                  <a:pt x="1194" y="15"/>
                  <a:pt x="1196" y="13"/>
                  <a:pt x="1178" y="13"/>
                </a:cubicBezTo>
                <a:cubicBezTo>
                  <a:pt x="1160" y="14"/>
                  <a:pt x="1178" y="22"/>
                  <a:pt x="1187" y="24"/>
                </a:cubicBezTo>
                <a:close/>
                <a:moveTo>
                  <a:pt x="1769" y="676"/>
                </a:moveTo>
                <a:cubicBezTo>
                  <a:pt x="1782" y="678"/>
                  <a:pt x="1793" y="676"/>
                  <a:pt x="1802" y="671"/>
                </a:cubicBezTo>
                <a:cubicBezTo>
                  <a:pt x="1811" y="666"/>
                  <a:pt x="1807" y="660"/>
                  <a:pt x="1806" y="657"/>
                </a:cubicBezTo>
                <a:cubicBezTo>
                  <a:pt x="1805" y="655"/>
                  <a:pt x="1798" y="660"/>
                  <a:pt x="1789" y="662"/>
                </a:cubicBezTo>
                <a:cubicBezTo>
                  <a:pt x="1780" y="663"/>
                  <a:pt x="1777" y="663"/>
                  <a:pt x="1766" y="664"/>
                </a:cubicBezTo>
                <a:cubicBezTo>
                  <a:pt x="1754" y="665"/>
                  <a:pt x="1761" y="660"/>
                  <a:pt x="1749" y="659"/>
                </a:cubicBezTo>
                <a:cubicBezTo>
                  <a:pt x="1736" y="658"/>
                  <a:pt x="1724" y="656"/>
                  <a:pt x="1709" y="651"/>
                </a:cubicBezTo>
                <a:cubicBezTo>
                  <a:pt x="1695" y="646"/>
                  <a:pt x="1687" y="641"/>
                  <a:pt x="1677" y="638"/>
                </a:cubicBezTo>
                <a:cubicBezTo>
                  <a:pt x="1667" y="635"/>
                  <a:pt x="1676" y="629"/>
                  <a:pt x="1676" y="614"/>
                </a:cubicBezTo>
                <a:cubicBezTo>
                  <a:pt x="1675" y="600"/>
                  <a:pt x="1665" y="606"/>
                  <a:pt x="1658" y="601"/>
                </a:cubicBezTo>
                <a:cubicBezTo>
                  <a:pt x="1650" y="596"/>
                  <a:pt x="1653" y="585"/>
                  <a:pt x="1656" y="588"/>
                </a:cubicBezTo>
                <a:cubicBezTo>
                  <a:pt x="1660" y="592"/>
                  <a:pt x="1660" y="596"/>
                  <a:pt x="1660" y="578"/>
                </a:cubicBezTo>
                <a:cubicBezTo>
                  <a:pt x="1660" y="561"/>
                  <a:pt x="1644" y="549"/>
                  <a:pt x="1634" y="534"/>
                </a:cubicBezTo>
                <a:cubicBezTo>
                  <a:pt x="1624" y="519"/>
                  <a:pt x="1626" y="510"/>
                  <a:pt x="1627" y="503"/>
                </a:cubicBezTo>
                <a:cubicBezTo>
                  <a:pt x="1628" y="495"/>
                  <a:pt x="1645" y="509"/>
                  <a:pt x="1655" y="520"/>
                </a:cubicBezTo>
                <a:cubicBezTo>
                  <a:pt x="1664" y="531"/>
                  <a:pt x="1664" y="531"/>
                  <a:pt x="1669" y="529"/>
                </a:cubicBezTo>
                <a:cubicBezTo>
                  <a:pt x="1674" y="526"/>
                  <a:pt x="1689" y="518"/>
                  <a:pt x="1692" y="504"/>
                </a:cubicBezTo>
                <a:cubicBezTo>
                  <a:pt x="1696" y="491"/>
                  <a:pt x="1665" y="464"/>
                  <a:pt x="1661" y="451"/>
                </a:cubicBezTo>
                <a:cubicBezTo>
                  <a:pt x="1657" y="439"/>
                  <a:pt x="1667" y="446"/>
                  <a:pt x="1672" y="438"/>
                </a:cubicBezTo>
                <a:cubicBezTo>
                  <a:pt x="1677" y="429"/>
                  <a:pt x="1683" y="441"/>
                  <a:pt x="1680" y="447"/>
                </a:cubicBezTo>
                <a:cubicBezTo>
                  <a:pt x="1676" y="453"/>
                  <a:pt x="1681" y="456"/>
                  <a:pt x="1684" y="462"/>
                </a:cubicBezTo>
                <a:cubicBezTo>
                  <a:pt x="1687" y="468"/>
                  <a:pt x="1687" y="462"/>
                  <a:pt x="1691" y="455"/>
                </a:cubicBezTo>
                <a:cubicBezTo>
                  <a:pt x="1694" y="447"/>
                  <a:pt x="1692" y="444"/>
                  <a:pt x="1697" y="439"/>
                </a:cubicBezTo>
                <a:cubicBezTo>
                  <a:pt x="1703" y="434"/>
                  <a:pt x="1726" y="428"/>
                  <a:pt x="1732" y="422"/>
                </a:cubicBezTo>
                <a:cubicBezTo>
                  <a:pt x="1738" y="416"/>
                  <a:pt x="1742" y="409"/>
                  <a:pt x="1750" y="388"/>
                </a:cubicBezTo>
                <a:cubicBezTo>
                  <a:pt x="1757" y="367"/>
                  <a:pt x="1749" y="368"/>
                  <a:pt x="1745" y="360"/>
                </a:cubicBezTo>
                <a:cubicBezTo>
                  <a:pt x="1742" y="353"/>
                  <a:pt x="1732" y="340"/>
                  <a:pt x="1726" y="332"/>
                </a:cubicBezTo>
                <a:cubicBezTo>
                  <a:pt x="1720" y="325"/>
                  <a:pt x="1725" y="327"/>
                  <a:pt x="1729" y="324"/>
                </a:cubicBezTo>
                <a:cubicBezTo>
                  <a:pt x="1734" y="322"/>
                  <a:pt x="1730" y="316"/>
                  <a:pt x="1720" y="312"/>
                </a:cubicBezTo>
                <a:cubicBezTo>
                  <a:pt x="1710" y="309"/>
                  <a:pt x="1712" y="316"/>
                  <a:pt x="1702" y="314"/>
                </a:cubicBezTo>
                <a:cubicBezTo>
                  <a:pt x="1693" y="312"/>
                  <a:pt x="1698" y="306"/>
                  <a:pt x="1708" y="294"/>
                </a:cubicBezTo>
                <a:cubicBezTo>
                  <a:pt x="1718" y="282"/>
                  <a:pt x="1713" y="296"/>
                  <a:pt x="1720" y="301"/>
                </a:cubicBezTo>
                <a:cubicBezTo>
                  <a:pt x="1727" y="306"/>
                  <a:pt x="1729" y="297"/>
                  <a:pt x="1734" y="300"/>
                </a:cubicBezTo>
                <a:cubicBezTo>
                  <a:pt x="1739" y="302"/>
                  <a:pt x="1749" y="307"/>
                  <a:pt x="1756" y="317"/>
                </a:cubicBezTo>
                <a:cubicBezTo>
                  <a:pt x="1764" y="327"/>
                  <a:pt x="1764" y="339"/>
                  <a:pt x="1772" y="338"/>
                </a:cubicBezTo>
                <a:cubicBezTo>
                  <a:pt x="1779" y="338"/>
                  <a:pt x="1779" y="334"/>
                  <a:pt x="1782" y="327"/>
                </a:cubicBezTo>
                <a:cubicBezTo>
                  <a:pt x="1786" y="319"/>
                  <a:pt x="1773" y="312"/>
                  <a:pt x="1767" y="306"/>
                </a:cubicBezTo>
                <a:cubicBezTo>
                  <a:pt x="1761" y="300"/>
                  <a:pt x="1756" y="300"/>
                  <a:pt x="1761" y="295"/>
                </a:cubicBezTo>
                <a:cubicBezTo>
                  <a:pt x="1766" y="290"/>
                  <a:pt x="1761" y="283"/>
                  <a:pt x="1764" y="277"/>
                </a:cubicBezTo>
                <a:cubicBezTo>
                  <a:pt x="1766" y="271"/>
                  <a:pt x="1776" y="274"/>
                  <a:pt x="1785" y="270"/>
                </a:cubicBezTo>
                <a:cubicBezTo>
                  <a:pt x="1794" y="266"/>
                  <a:pt x="1795" y="252"/>
                  <a:pt x="1795" y="237"/>
                </a:cubicBezTo>
                <a:cubicBezTo>
                  <a:pt x="1795" y="221"/>
                  <a:pt x="1788" y="215"/>
                  <a:pt x="1783" y="210"/>
                </a:cubicBezTo>
                <a:cubicBezTo>
                  <a:pt x="1779" y="205"/>
                  <a:pt x="1788" y="207"/>
                  <a:pt x="1796" y="213"/>
                </a:cubicBezTo>
                <a:cubicBezTo>
                  <a:pt x="1804" y="219"/>
                  <a:pt x="1815" y="251"/>
                  <a:pt x="1818" y="263"/>
                </a:cubicBezTo>
                <a:cubicBezTo>
                  <a:pt x="1820" y="276"/>
                  <a:pt x="1819" y="276"/>
                  <a:pt x="1829" y="287"/>
                </a:cubicBezTo>
                <a:cubicBezTo>
                  <a:pt x="1839" y="298"/>
                  <a:pt x="1835" y="296"/>
                  <a:pt x="1832" y="309"/>
                </a:cubicBezTo>
                <a:cubicBezTo>
                  <a:pt x="1829" y="322"/>
                  <a:pt x="1820" y="325"/>
                  <a:pt x="1808" y="328"/>
                </a:cubicBezTo>
                <a:cubicBezTo>
                  <a:pt x="1795" y="332"/>
                  <a:pt x="1799" y="334"/>
                  <a:pt x="1792" y="347"/>
                </a:cubicBezTo>
                <a:cubicBezTo>
                  <a:pt x="1784" y="359"/>
                  <a:pt x="1796" y="360"/>
                  <a:pt x="1803" y="364"/>
                </a:cubicBezTo>
                <a:cubicBezTo>
                  <a:pt x="1809" y="367"/>
                  <a:pt x="1813" y="354"/>
                  <a:pt x="1821" y="348"/>
                </a:cubicBezTo>
                <a:cubicBezTo>
                  <a:pt x="1830" y="343"/>
                  <a:pt x="1839" y="338"/>
                  <a:pt x="1853" y="338"/>
                </a:cubicBezTo>
                <a:cubicBezTo>
                  <a:pt x="1867" y="338"/>
                  <a:pt x="1849" y="319"/>
                  <a:pt x="1848" y="309"/>
                </a:cubicBezTo>
                <a:cubicBezTo>
                  <a:pt x="1847" y="299"/>
                  <a:pt x="1846" y="292"/>
                  <a:pt x="1843" y="284"/>
                </a:cubicBezTo>
                <a:cubicBezTo>
                  <a:pt x="1840" y="277"/>
                  <a:pt x="1846" y="277"/>
                  <a:pt x="1857" y="272"/>
                </a:cubicBezTo>
                <a:cubicBezTo>
                  <a:pt x="1867" y="267"/>
                  <a:pt x="1866" y="257"/>
                  <a:pt x="1860" y="257"/>
                </a:cubicBezTo>
                <a:cubicBezTo>
                  <a:pt x="1854" y="257"/>
                  <a:pt x="1849" y="261"/>
                  <a:pt x="1835" y="260"/>
                </a:cubicBezTo>
                <a:cubicBezTo>
                  <a:pt x="1822" y="259"/>
                  <a:pt x="1825" y="248"/>
                  <a:pt x="1822" y="244"/>
                </a:cubicBezTo>
                <a:cubicBezTo>
                  <a:pt x="1819" y="240"/>
                  <a:pt x="1814" y="231"/>
                  <a:pt x="1814" y="223"/>
                </a:cubicBezTo>
                <a:cubicBezTo>
                  <a:pt x="1813" y="215"/>
                  <a:pt x="1801" y="205"/>
                  <a:pt x="1793" y="198"/>
                </a:cubicBezTo>
                <a:cubicBezTo>
                  <a:pt x="1784" y="190"/>
                  <a:pt x="1779" y="185"/>
                  <a:pt x="1779" y="189"/>
                </a:cubicBezTo>
                <a:cubicBezTo>
                  <a:pt x="1779" y="192"/>
                  <a:pt x="1774" y="188"/>
                  <a:pt x="1762" y="187"/>
                </a:cubicBezTo>
                <a:cubicBezTo>
                  <a:pt x="1750" y="186"/>
                  <a:pt x="1748" y="189"/>
                  <a:pt x="1738" y="188"/>
                </a:cubicBezTo>
                <a:cubicBezTo>
                  <a:pt x="1728" y="187"/>
                  <a:pt x="1739" y="170"/>
                  <a:pt x="1743" y="158"/>
                </a:cubicBezTo>
                <a:cubicBezTo>
                  <a:pt x="1747" y="146"/>
                  <a:pt x="1759" y="153"/>
                  <a:pt x="1768" y="153"/>
                </a:cubicBezTo>
                <a:cubicBezTo>
                  <a:pt x="1777" y="153"/>
                  <a:pt x="1782" y="154"/>
                  <a:pt x="1795" y="157"/>
                </a:cubicBezTo>
                <a:cubicBezTo>
                  <a:pt x="1809" y="161"/>
                  <a:pt x="1803" y="149"/>
                  <a:pt x="1805" y="140"/>
                </a:cubicBezTo>
                <a:cubicBezTo>
                  <a:pt x="1808" y="130"/>
                  <a:pt x="1814" y="135"/>
                  <a:pt x="1821" y="139"/>
                </a:cubicBezTo>
                <a:cubicBezTo>
                  <a:pt x="1829" y="142"/>
                  <a:pt x="1831" y="143"/>
                  <a:pt x="1831" y="135"/>
                </a:cubicBezTo>
                <a:cubicBezTo>
                  <a:pt x="1831" y="128"/>
                  <a:pt x="1838" y="126"/>
                  <a:pt x="1844" y="133"/>
                </a:cubicBezTo>
                <a:cubicBezTo>
                  <a:pt x="1850" y="140"/>
                  <a:pt x="1834" y="154"/>
                  <a:pt x="1834" y="154"/>
                </a:cubicBezTo>
                <a:cubicBezTo>
                  <a:pt x="1834" y="154"/>
                  <a:pt x="1829" y="169"/>
                  <a:pt x="1838" y="174"/>
                </a:cubicBezTo>
                <a:cubicBezTo>
                  <a:pt x="1847" y="179"/>
                  <a:pt x="1866" y="201"/>
                  <a:pt x="1877" y="209"/>
                </a:cubicBezTo>
                <a:cubicBezTo>
                  <a:pt x="1888" y="216"/>
                  <a:pt x="1880" y="196"/>
                  <a:pt x="1880" y="182"/>
                </a:cubicBezTo>
                <a:cubicBezTo>
                  <a:pt x="1880" y="167"/>
                  <a:pt x="1870" y="169"/>
                  <a:pt x="1862" y="156"/>
                </a:cubicBezTo>
                <a:cubicBezTo>
                  <a:pt x="1855" y="142"/>
                  <a:pt x="1860" y="148"/>
                  <a:pt x="1874" y="148"/>
                </a:cubicBezTo>
                <a:cubicBezTo>
                  <a:pt x="1889" y="148"/>
                  <a:pt x="1889" y="143"/>
                  <a:pt x="1893" y="139"/>
                </a:cubicBezTo>
                <a:cubicBezTo>
                  <a:pt x="1896" y="135"/>
                  <a:pt x="1899" y="134"/>
                  <a:pt x="1911" y="134"/>
                </a:cubicBezTo>
                <a:cubicBezTo>
                  <a:pt x="1924" y="134"/>
                  <a:pt x="1916" y="129"/>
                  <a:pt x="1910" y="122"/>
                </a:cubicBezTo>
                <a:cubicBezTo>
                  <a:pt x="1905" y="115"/>
                  <a:pt x="1893" y="117"/>
                  <a:pt x="1897" y="113"/>
                </a:cubicBezTo>
                <a:cubicBezTo>
                  <a:pt x="1901" y="109"/>
                  <a:pt x="1924" y="115"/>
                  <a:pt x="1935" y="120"/>
                </a:cubicBezTo>
                <a:cubicBezTo>
                  <a:pt x="1946" y="124"/>
                  <a:pt x="1943" y="120"/>
                  <a:pt x="1942" y="110"/>
                </a:cubicBezTo>
                <a:cubicBezTo>
                  <a:pt x="1940" y="100"/>
                  <a:pt x="1931" y="108"/>
                  <a:pt x="1904" y="98"/>
                </a:cubicBezTo>
                <a:cubicBezTo>
                  <a:pt x="1877" y="88"/>
                  <a:pt x="1847" y="82"/>
                  <a:pt x="1838" y="82"/>
                </a:cubicBezTo>
                <a:cubicBezTo>
                  <a:pt x="1829" y="82"/>
                  <a:pt x="1835" y="76"/>
                  <a:pt x="1842" y="76"/>
                </a:cubicBezTo>
                <a:cubicBezTo>
                  <a:pt x="1849" y="76"/>
                  <a:pt x="1847" y="70"/>
                  <a:pt x="1841" y="66"/>
                </a:cubicBezTo>
                <a:cubicBezTo>
                  <a:pt x="1834" y="63"/>
                  <a:pt x="1828" y="66"/>
                  <a:pt x="1825" y="73"/>
                </a:cubicBezTo>
                <a:cubicBezTo>
                  <a:pt x="1823" y="81"/>
                  <a:pt x="1833" y="82"/>
                  <a:pt x="1814" y="82"/>
                </a:cubicBezTo>
                <a:cubicBezTo>
                  <a:pt x="1794" y="82"/>
                  <a:pt x="1780" y="82"/>
                  <a:pt x="1757" y="77"/>
                </a:cubicBezTo>
                <a:cubicBezTo>
                  <a:pt x="1734" y="73"/>
                  <a:pt x="1726" y="73"/>
                  <a:pt x="1707" y="72"/>
                </a:cubicBezTo>
                <a:cubicBezTo>
                  <a:pt x="1687" y="72"/>
                  <a:pt x="1689" y="63"/>
                  <a:pt x="1669" y="63"/>
                </a:cubicBezTo>
                <a:cubicBezTo>
                  <a:pt x="1649" y="63"/>
                  <a:pt x="1655" y="56"/>
                  <a:pt x="1647" y="46"/>
                </a:cubicBezTo>
                <a:cubicBezTo>
                  <a:pt x="1639" y="37"/>
                  <a:pt x="1634" y="40"/>
                  <a:pt x="1609" y="40"/>
                </a:cubicBezTo>
                <a:cubicBezTo>
                  <a:pt x="1584" y="40"/>
                  <a:pt x="1597" y="50"/>
                  <a:pt x="1602" y="51"/>
                </a:cubicBezTo>
                <a:cubicBezTo>
                  <a:pt x="1607" y="53"/>
                  <a:pt x="1621" y="57"/>
                  <a:pt x="1630" y="66"/>
                </a:cubicBezTo>
                <a:cubicBezTo>
                  <a:pt x="1639" y="74"/>
                  <a:pt x="1613" y="71"/>
                  <a:pt x="1602" y="72"/>
                </a:cubicBezTo>
                <a:cubicBezTo>
                  <a:pt x="1591" y="72"/>
                  <a:pt x="1592" y="66"/>
                  <a:pt x="1580" y="58"/>
                </a:cubicBezTo>
                <a:cubicBezTo>
                  <a:pt x="1567" y="50"/>
                  <a:pt x="1536" y="55"/>
                  <a:pt x="1518" y="54"/>
                </a:cubicBezTo>
                <a:cubicBezTo>
                  <a:pt x="1500" y="53"/>
                  <a:pt x="1500" y="54"/>
                  <a:pt x="1493" y="41"/>
                </a:cubicBezTo>
                <a:cubicBezTo>
                  <a:pt x="1486" y="29"/>
                  <a:pt x="1472" y="35"/>
                  <a:pt x="1453" y="35"/>
                </a:cubicBezTo>
                <a:cubicBezTo>
                  <a:pt x="1435" y="35"/>
                  <a:pt x="1425" y="26"/>
                  <a:pt x="1415" y="20"/>
                </a:cubicBezTo>
                <a:cubicBezTo>
                  <a:pt x="1406" y="14"/>
                  <a:pt x="1392" y="13"/>
                  <a:pt x="1372" y="10"/>
                </a:cubicBezTo>
                <a:cubicBezTo>
                  <a:pt x="1351" y="7"/>
                  <a:pt x="1362" y="23"/>
                  <a:pt x="1370" y="24"/>
                </a:cubicBezTo>
                <a:cubicBezTo>
                  <a:pt x="1370" y="24"/>
                  <a:pt x="1378" y="27"/>
                  <a:pt x="1387" y="28"/>
                </a:cubicBezTo>
                <a:cubicBezTo>
                  <a:pt x="1395" y="29"/>
                  <a:pt x="1413" y="29"/>
                  <a:pt x="1422" y="40"/>
                </a:cubicBezTo>
                <a:cubicBezTo>
                  <a:pt x="1431" y="51"/>
                  <a:pt x="1394" y="47"/>
                  <a:pt x="1377" y="56"/>
                </a:cubicBezTo>
                <a:cubicBezTo>
                  <a:pt x="1360" y="66"/>
                  <a:pt x="1346" y="61"/>
                  <a:pt x="1335" y="66"/>
                </a:cubicBezTo>
                <a:cubicBezTo>
                  <a:pt x="1323" y="72"/>
                  <a:pt x="1341" y="80"/>
                  <a:pt x="1345" y="91"/>
                </a:cubicBezTo>
                <a:cubicBezTo>
                  <a:pt x="1349" y="102"/>
                  <a:pt x="1345" y="102"/>
                  <a:pt x="1337" y="104"/>
                </a:cubicBezTo>
                <a:cubicBezTo>
                  <a:pt x="1330" y="107"/>
                  <a:pt x="1340" y="93"/>
                  <a:pt x="1336" y="88"/>
                </a:cubicBezTo>
                <a:cubicBezTo>
                  <a:pt x="1333" y="84"/>
                  <a:pt x="1320" y="62"/>
                  <a:pt x="1310" y="56"/>
                </a:cubicBezTo>
                <a:cubicBezTo>
                  <a:pt x="1300" y="49"/>
                  <a:pt x="1302" y="61"/>
                  <a:pt x="1303" y="71"/>
                </a:cubicBezTo>
                <a:cubicBezTo>
                  <a:pt x="1305" y="80"/>
                  <a:pt x="1308" y="80"/>
                  <a:pt x="1310" y="87"/>
                </a:cubicBezTo>
                <a:cubicBezTo>
                  <a:pt x="1313" y="93"/>
                  <a:pt x="1299" y="87"/>
                  <a:pt x="1293" y="82"/>
                </a:cubicBezTo>
                <a:cubicBezTo>
                  <a:pt x="1286" y="77"/>
                  <a:pt x="1264" y="88"/>
                  <a:pt x="1254" y="83"/>
                </a:cubicBezTo>
                <a:cubicBezTo>
                  <a:pt x="1244" y="78"/>
                  <a:pt x="1257" y="80"/>
                  <a:pt x="1257" y="75"/>
                </a:cubicBezTo>
                <a:cubicBezTo>
                  <a:pt x="1257" y="70"/>
                  <a:pt x="1245" y="74"/>
                  <a:pt x="1242" y="66"/>
                </a:cubicBezTo>
                <a:cubicBezTo>
                  <a:pt x="1239" y="59"/>
                  <a:pt x="1263" y="50"/>
                  <a:pt x="1278" y="47"/>
                </a:cubicBezTo>
                <a:cubicBezTo>
                  <a:pt x="1293" y="45"/>
                  <a:pt x="1292" y="45"/>
                  <a:pt x="1292" y="37"/>
                </a:cubicBezTo>
                <a:cubicBezTo>
                  <a:pt x="1292" y="29"/>
                  <a:pt x="1265" y="32"/>
                  <a:pt x="1242" y="43"/>
                </a:cubicBezTo>
                <a:cubicBezTo>
                  <a:pt x="1219" y="54"/>
                  <a:pt x="1225" y="61"/>
                  <a:pt x="1222" y="69"/>
                </a:cubicBezTo>
                <a:cubicBezTo>
                  <a:pt x="1218" y="77"/>
                  <a:pt x="1229" y="77"/>
                  <a:pt x="1234" y="82"/>
                </a:cubicBezTo>
                <a:cubicBezTo>
                  <a:pt x="1240" y="86"/>
                  <a:pt x="1229" y="88"/>
                  <a:pt x="1218" y="91"/>
                </a:cubicBezTo>
                <a:cubicBezTo>
                  <a:pt x="1208" y="94"/>
                  <a:pt x="1206" y="91"/>
                  <a:pt x="1194" y="95"/>
                </a:cubicBezTo>
                <a:cubicBezTo>
                  <a:pt x="1182" y="99"/>
                  <a:pt x="1189" y="104"/>
                  <a:pt x="1179" y="109"/>
                </a:cubicBezTo>
                <a:cubicBezTo>
                  <a:pt x="1169" y="113"/>
                  <a:pt x="1170" y="113"/>
                  <a:pt x="1161" y="116"/>
                </a:cubicBezTo>
                <a:cubicBezTo>
                  <a:pt x="1153" y="120"/>
                  <a:pt x="1163" y="104"/>
                  <a:pt x="1175" y="102"/>
                </a:cubicBezTo>
                <a:cubicBezTo>
                  <a:pt x="1186" y="100"/>
                  <a:pt x="1183" y="93"/>
                  <a:pt x="1180" y="91"/>
                </a:cubicBezTo>
                <a:cubicBezTo>
                  <a:pt x="1176" y="88"/>
                  <a:pt x="1154" y="82"/>
                  <a:pt x="1131" y="75"/>
                </a:cubicBezTo>
                <a:cubicBezTo>
                  <a:pt x="1107" y="68"/>
                  <a:pt x="1069" y="77"/>
                  <a:pt x="1057" y="83"/>
                </a:cubicBezTo>
                <a:cubicBezTo>
                  <a:pt x="1044" y="89"/>
                  <a:pt x="1045" y="93"/>
                  <a:pt x="1043" y="102"/>
                </a:cubicBezTo>
                <a:cubicBezTo>
                  <a:pt x="1042" y="110"/>
                  <a:pt x="1013" y="123"/>
                  <a:pt x="999" y="130"/>
                </a:cubicBezTo>
                <a:cubicBezTo>
                  <a:pt x="984" y="138"/>
                  <a:pt x="997" y="148"/>
                  <a:pt x="1001" y="155"/>
                </a:cubicBezTo>
                <a:cubicBezTo>
                  <a:pt x="1005" y="162"/>
                  <a:pt x="1015" y="158"/>
                  <a:pt x="1027" y="155"/>
                </a:cubicBezTo>
                <a:cubicBezTo>
                  <a:pt x="1038" y="151"/>
                  <a:pt x="1037" y="166"/>
                  <a:pt x="1038" y="171"/>
                </a:cubicBezTo>
                <a:cubicBezTo>
                  <a:pt x="1040" y="176"/>
                  <a:pt x="1047" y="177"/>
                  <a:pt x="1058" y="172"/>
                </a:cubicBezTo>
                <a:cubicBezTo>
                  <a:pt x="1069" y="167"/>
                  <a:pt x="1066" y="155"/>
                  <a:pt x="1066" y="148"/>
                </a:cubicBezTo>
                <a:cubicBezTo>
                  <a:pt x="1066" y="141"/>
                  <a:pt x="1064" y="138"/>
                  <a:pt x="1071" y="129"/>
                </a:cubicBezTo>
                <a:cubicBezTo>
                  <a:pt x="1079" y="120"/>
                  <a:pt x="1085" y="114"/>
                  <a:pt x="1092" y="109"/>
                </a:cubicBezTo>
                <a:cubicBezTo>
                  <a:pt x="1099" y="105"/>
                  <a:pt x="1098" y="113"/>
                  <a:pt x="1088" y="121"/>
                </a:cubicBezTo>
                <a:cubicBezTo>
                  <a:pt x="1078" y="130"/>
                  <a:pt x="1085" y="132"/>
                  <a:pt x="1090" y="142"/>
                </a:cubicBezTo>
                <a:cubicBezTo>
                  <a:pt x="1095" y="152"/>
                  <a:pt x="1105" y="142"/>
                  <a:pt x="1117" y="141"/>
                </a:cubicBezTo>
                <a:cubicBezTo>
                  <a:pt x="1130" y="139"/>
                  <a:pt x="1107" y="151"/>
                  <a:pt x="1097" y="151"/>
                </a:cubicBezTo>
                <a:cubicBezTo>
                  <a:pt x="1088" y="151"/>
                  <a:pt x="1097" y="162"/>
                  <a:pt x="1091" y="162"/>
                </a:cubicBezTo>
                <a:cubicBezTo>
                  <a:pt x="1085" y="162"/>
                  <a:pt x="1085" y="166"/>
                  <a:pt x="1084" y="176"/>
                </a:cubicBezTo>
                <a:cubicBezTo>
                  <a:pt x="1083" y="186"/>
                  <a:pt x="1080" y="183"/>
                  <a:pt x="1073" y="186"/>
                </a:cubicBezTo>
                <a:cubicBezTo>
                  <a:pt x="1066" y="189"/>
                  <a:pt x="1056" y="189"/>
                  <a:pt x="1045" y="187"/>
                </a:cubicBezTo>
                <a:cubicBezTo>
                  <a:pt x="1034" y="184"/>
                  <a:pt x="1035" y="174"/>
                  <a:pt x="1027" y="167"/>
                </a:cubicBezTo>
                <a:cubicBezTo>
                  <a:pt x="1020" y="161"/>
                  <a:pt x="1018" y="171"/>
                  <a:pt x="1018" y="175"/>
                </a:cubicBezTo>
                <a:cubicBezTo>
                  <a:pt x="1018" y="179"/>
                  <a:pt x="1011" y="189"/>
                  <a:pt x="1007" y="189"/>
                </a:cubicBezTo>
                <a:cubicBezTo>
                  <a:pt x="1004" y="189"/>
                  <a:pt x="994" y="199"/>
                  <a:pt x="988" y="207"/>
                </a:cubicBezTo>
                <a:cubicBezTo>
                  <a:pt x="982" y="215"/>
                  <a:pt x="978" y="210"/>
                  <a:pt x="976" y="207"/>
                </a:cubicBezTo>
                <a:cubicBezTo>
                  <a:pt x="974" y="204"/>
                  <a:pt x="980" y="199"/>
                  <a:pt x="977" y="190"/>
                </a:cubicBezTo>
                <a:cubicBezTo>
                  <a:pt x="973" y="182"/>
                  <a:pt x="960" y="175"/>
                  <a:pt x="964" y="156"/>
                </a:cubicBezTo>
                <a:cubicBezTo>
                  <a:pt x="968" y="136"/>
                  <a:pt x="959" y="146"/>
                  <a:pt x="946" y="148"/>
                </a:cubicBezTo>
                <a:cubicBezTo>
                  <a:pt x="932" y="150"/>
                  <a:pt x="928" y="156"/>
                  <a:pt x="927" y="161"/>
                </a:cubicBezTo>
                <a:cubicBezTo>
                  <a:pt x="926" y="166"/>
                  <a:pt x="919" y="176"/>
                  <a:pt x="910" y="185"/>
                </a:cubicBezTo>
                <a:cubicBezTo>
                  <a:pt x="902" y="194"/>
                  <a:pt x="908" y="202"/>
                  <a:pt x="912" y="212"/>
                </a:cubicBezTo>
                <a:cubicBezTo>
                  <a:pt x="916" y="222"/>
                  <a:pt x="927" y="209"/>
                  <a:pt x="931" y="200"/>
                </a:cubicBezTo>
                <a:cubicBezTo>
                  <a:pt x="934" y="192"/>
                  <a:pt x="938" y="188"/>
                  <a:pt x="943" y="192"/>
                </a:cubicBezTo>
                <a:cubicBezTo>
                  <a:pt x="948" y="196"/>
                  <a:pt x="936" y="204"/>
                  <a:pt x="934" y="214"/>
                </a:cubicBezTo>
                <a:cubicBezTo>
                  <a:pt x="932" y="224"/>
                  <a:pt x="937" y="223"/>
                  <a:pt x="949" y="220"/>
                </a:cubicBezTo>
                <a:cubicBezTo>
                  <a:pt x="961" y="216"/>
                  <a:pt x="955" y="214"/>
                  <a:pt x="964" y="218"/>
                </a:cubicBezTo>
                <a:cubicBezTo>
                  <a:pt x="973" y="222"/>
                  <a:pt x="956" y="226"/>
                  <a:pt x="945" y="226"/>
                </a:cubicBezTo>
                <a:cubicBezTo>
                  <a:pt x="934" y="227"/>
                  <a:pt x="938" y="235"/>
                  <a:pt x="947" y="242"/>
                </a:cubicBezTo>
                <a:cubicBezTo>
                  <a:pt x="957" y="248"/>
                  <a:pt x="952" y="258"/>
                  <a:pt x="947" y="259"/>
                </a:cubicBezTo>
                <a:cubicBezTo>
                  <a:pt x="941" y="260"/>
                  <a:pt x="930" y="262"/>
                  <a:pt x="913" y="265"/>
                </a:cubicBezTo>
                <a:cubicBezTo>
                  <a:pt x="896" y="268"/>
                  <a:pt x="911" y="282"/>
                  <a:pt x="908" y="290"/>
                </a:cubicBezTo>
                <a:cubicBezTo>
                  <a:pt x="904" y="297"/>
                  <a:pt x="904" y="314"/>
                  <a:pt x="911" y="315"/>
                </a:cubicBezTo>
                <a:cubicBezTo>
                  <a:pt x="919" y="316"/>
                  <a:pt x="919" y="328"/>
                  <a:pt x="915" y="332"/>
                </a:cubicBezTo>
                <a:cubicBezTo>
                  <a:pt x="910" y="337"/>
                  <a:pt x="910" y="341"/>
                  <a:pt x="899" y="348"/>
                </a:cubicBezTo>
                <a:cubicBezTo>
                  <a:pt x="889" y="356"/>
                  <a:pt x="897" y="363"/>
                  <a:pt x="894" y="373"/>
                </a:cubicBezTo>
                <a:cubicBezTo>
                  <a:pt x="890" y="383"/>
                  <a:pt x="882" y="377"/>
                  <a:pt x="872" y="388"/>
                </a:cubicBezTo>
                <a:cubicBezTo>
                  <a:pt x="862" y="399"/>
                  <a:pt x="857" y="407"/>
                  <a:pt x="850" y="420"/>
                </a:cubicBezTo>
                <a:cubicBezTo>
                  <a:pt x="842" y="433"/>
                  <a:pt x="841" y="433"/>
                  <a:pt x="851" y="449"/>
                </a:cubicBezTo>
                <a:cubicBezTo>
                  <a:pt x="860" y="464"/>
                  <a:pt x="851" y="468"/>
                  <a:pt x="843" y="481"/>
                </a:cubicBezTo>
                <a:cubicBezTo>
                  <a:pt x="835" y="495"/>
                  <a:pt x="846" y="496"/>
                  <a:pt x="849" y="508"/>
                </a:cubicBezTo>
                <a:cubicBezTo>
                  <a:pt x="852" y="519"/>
                  <a:pt x="859" y="517"/>
                  <a:pt x="862" y="529"/>
                </a:cubicBezTo>
                <a:cubicBezTo>
                  <a:pt x="864" y="540"/>
                  <a:pt x="867" y="544"/>
                  <a:pt x="879" y="552"/>
                </a:cubicBezTo>
                <a:cubicBezTo>
                  <a:pt x="891" y="561"/>
                  <a:pt x="903" y="572"/>
                  <a:pt x="909" y="570"/>
                </a:cubicBezTo>
                <a:cubicBezTo>
                  <a:pt x="915" y="567"/>
                  <a:pt x="924" y="561"/>
                  <a:pt x="943" y="561"/>
                </a:cubicBezTo>
                <a:cubicBezTo>
                  <a:pt x="963" y="562"/>
                  <a:pt x="956" y="553"/>
                  <a:pt x="976" y="550"/>
                </a:cubicBezTo>
                <a:cubicBezTo>
                  <a:pt x="996" y="546"/>
                  <a:pt x="985" y="552"/>
                  <a:pt x="988" y="558"/>
                </a:cubicBezTo>
                <a:cubicBezTo>
                  <a:pt x="990" y="564"/>
                  <a:pt x="1001" y="570"/>
                  <a:pt x="1016" y="571"/>
                </a:cubicBezTo>
                <a:cubicBezTo>
                  <a:pt x="1032" y="572"/>
                  <a:pt x="1019" y="590"/>
                  <a:pt x="1018" y="602"/>
                </a:cubicBezTo>
                <a:cubicBezTo>
                  <a:pt x="1017" y="614"/>
                  <a:pt x="1018" y="614"/>
                  <a:pt x="1026" y="624"/>
                </a:cubicBezTo>
                <a:cubicBezTo>
                  <a:pt x="1033" y="634"/>
                  <a:pt x="1043" y="657"/>
                  <a:pt x="1046" y="668"/>
                </a:cubicBezTo>
                <a:cubicBezTo>
                  <a:pt x="1048" y="680"/>
                  <a:pt x="1043" y="694"/>
                  <a:pt x="1037" y="705"/>
                </a:cubicBezTo>
                <a:cubicBezTo>
                  <a:pt x="1030" y="715"/>
                  <a:pt x="1032" y="741"/>
                  <a:pt x="1047" y="759"/>
                </a:cubicBezTo>
                <a:cubicBezTo>
                  <a:pt x="1061" y="778"/>
                  <a:pt x="1053" y="777"/>
                  <a:pt x="1053" y="796"/>
                </a:cubicBezTo>
                <a:cubicBezTo>
                  <a:pt x="1053" y="816"/>
                  <a:pt x="1063" y="812"/>
                  <a:pt x="1070" y="823"/>
                </a:cubicBezTo>
                <a:cubicBezTo>
                  <a:pt x="1078" y="834"/>
                  <a:pt x="1075" y="854"/>
                  <a:pt x="1081" y="865"/>
                </a:cubicBezTo>
                <a:cubicBezTo>
                  <a:pt x="1088" y="876"/>
                  <a:pt x="1100" y="866"/>
                  <a:pt x="1113" y="861"/>
                </a:cubicBezTo>
                <a:cubicBezTo>
                  <a:pt x="1127" y="856"/>
                  <a:pt x="1133" y="858"/>
                  <a:pt x="1149" y="846"/>
                </a:cubicBezTo>
                <a:cubicBezTo>
                  <a:pt x="1165" y="834"/>
                  <a:pt x="1177" y="811"/>
                  <a:pt x="1177" y="804"/>
                </a:cubicBezTo>
                <a:cubicBezTo>
                  <a:pt x="1177" y="797"/>
                  <a:pt x="1182" y="795"/>
                  <a:pt x="1191" y="791"/>
                </a:cubicBezTo>
                <a:cubicBezTo>
                  <a:pt x="1199" y="788"/>
                  <a:pt x="1197" y="766"/>
                  <a:pt x="1197" y="760"/>
                </a:cubicBezTo>
                <a:cubicBezTo>
                  <a:pt x="1196" y="754"/>
                  <a:pt x="1198" y="749"/>
                  <a:pt x="1202" y="746"/>
                </a:cubicBezTo>
                <a:cubicBezTo>
                  <a:pt x="1205" y="742"/>
                  <a:pt x="1226" y="722"/>
                  <a:pt x="1234" y="714"/>
                </a:cubicBezTo>
                <a:cubicBezTo>
                  <a:pt x="1241" y="705"/>
                  <a:pt x="1234" y="694"/>
                  <a:pt x="1233" y="680"/>
                </a:cubicBezTo>
                <a:cubicBezTo>
                  <a:pt x="1231" y="667"/>
                  <a:pt x="1226" y="662"/>
                  <a:pt x="1226" y="646"/>
                </a:cubicBezTo>
                <a:cubicBezTo>
                  <a:pt x="1226" y="630"/>
                  <a:pt x="1221" y="631"/>
                  <a:pt x="1249" y="605"/>
                </a:cubicBezTo>
                <a:cubicBezTo>
                  <a:pt x="1277" y="579"/>
                  <a:pt x="1303" y="538"/>
                  <a:pt x="1305" y="529"/>
                </a:cubicBezTo>
                <a:cubicBezTo>
                  <a:pt x="1308" y="519"/>
                  <a:pt x="1307" y="512"/>
                  <a:pt x="1305" y="505"/>
                </a:cubicBezTo>
                <a:cubicBezTo>
                  <a:pt x="1303" y="498"/>
                  <a:pt x="1267" y="512"/>
                  <a:pt x="1259" y="512"/>
                </a:cubicBezTo>
                <a:cubicBezTo>
                  <a:pt x="1250" y="512"/>
                  <a:pt x="1235" y="493"/>
                  <a:pt x="1234" y="487"/>
                </a:cubicBezTo>
                <a:cubicBezTo>
                  <a:pt x="1232" y="480"/>
                  <a:pt x="1219" y="473"/>
                  <a:pt x="1208" y="463"/>
                </a:cubicBezTo>
                <a:cubicBezTo>
                  <a:pt x="1197" y="453"/>
                  <a:pt x="1206" y="439"/>
                  <a:pt x="1197" y="428"/>
                </a:cubicBezTo>
                <a:cubicBezTo>
                  <a:pt x="1189" y="417"/>
                  <a:pt x="1185" y="401"/>
                  <a:pt x="1183" y="391"/>
                </a:cubicBezTo>
                <a:cubicBezTo>
                  <a:pt x="1181" y="382"/>
                  <a:pt x="1196" y="398"/>
                  <a:pt x="1207" y="411"/>
                </a:cubicBezTo>
                <a:cubicBezTo>
                  <a:pt x="1218" y="423"/>
                  <a:pt x="1232" y="447"/>
                  <a:pt x="1236" y="455"/>
                </a:cubicBezTo>
                <a:cubicBezTo>
                  <a:pt x="1240" y="464"/>
                  <a:pt x="1244" y="476"/>
                  <a:pt x="1245" y="487"/>
                </a:cubicBezTo>
                <a:cubicBezTo>
                  <a:pt x="1245" y="497"/>
                  <a:pt x="1252" y="498"/>
                  <a:pt x="1262" y="497"/>
                </a:cubicBezTo>
                <a:cubicBezTo>
                  <a:pt x="1272" y="497"/>
                  <a:pt x="1308" y="478"/>
                  <a:pt x="1320" y="472"/>
                </a:cubicBezTo>
                <a:cubicBezTo>
                  <a:pt x="1333" y="466"/>
                  <a:pt x="1348" y="449"/>
                  <a:pt x="1354" y="432"/>
                </a:cubicBezTo>
                <a:cubicBezTo>
                  <a:pt x="1360" y="415"/>
                  <a:pt x="1341" y="417"/>
                  <a:pt x="1333" y="409"/>
                </a:cubicBezTo>
                <a:cubicBezTo>
                  <a:pt x="1325" y="401"/>
                  <a:pt x="1325" y="409"/>
                  <a:pt x="1314" y="412"/>
                </a:cubicBezTo>
                <a:cubicBezTo>
                  <a:pt x="1304" y="414"/>
                  <a:pt x="1296" y="401"/>
                  <a:pt x="1280" y="386"/>
                </a:cubicBezTo>
                <a:cubicBezTo>
                  <a:pt x="1264" y="370"/>
                  <a:pt x="1274" y="375"/>
                  <a:pt x="1277" y="372"/>
                </a:cubicBezTo>
                <a:cubicBezTo>
                  <a:pt x="1281" y="369"/>
                  <a:pt x="1297" y="380"/>
                  <a:pt x="1306" y="391"/>
                </a:cubicBezTo>
                <a:cubicBezTo>
                  <a:pt x="1315" y="401"/>
                  <a:pt x="1317" y="397"/>
                  <a:pt x="1328" y="397"/>
                </a:cubicBezTo>
                <a:cubicBezTo>
                  <a:pt x="1339" y="397"/>
                  <a:pt x="1341" y="402"/>
                  <a:pt x="1356" y="407"/>
                </a:cubicBezTo>
                <a:cubicBezTo>
                  <a:pt x="1370" y="411"/>
                  <a:pt x="1378" y="405"/>
                  <a:pt x="1390" y="406"/>
                </a:cubicBezTo>
                <a:cubicBezTo>
                  <a:pt x="1402" y="407"/>
                  <a:pt x="1400" y="413"/>
                  <a:pt x="1409" y="427"/>
                </a:cubicBezTo>
                <a:cubicBezTo>
                  <a:pt x="1417" y="440"/>
                  <a:pt x="1414" y="436"/>
                  <a:pt x="1432" y="438"/>
                </a:cubicBezTo>
                <a:cubicBezTo>
                  <a:pt x="1451" y="439"/>
                  <a:pt x="1437" y="438"/>
                  <a:pt x="1437" y="449"/>
                </a:cubicBezTo>
                <a:cubicBezTo>
                  <a:pt x="1437" y="461"/>
                  <a:pt x="1439" y="465"/>
                  <a:pt x="1450" y="480"/>
                </a:cubicBezTo>
                <a:cubicBezTo>
                  <a:pt x="1461" y="494"/>
                  <a:pt x="1465" y="521"/>
                  <a:pt x="1468" y="535"/>
                </a:cubicBezTo>
                <a:cubicBezTo>
                  <a:pt x="1472" y="548"/>
                  <a:pt x="1479" y="535"/>
                  <a:pt x="1490" y="535"/>
                </a:cubicBezTo>
                <a:cubicBezTo>
                  <a:pt x="1500" y="535"/>
                  <a:pt x="1490" y="544"/>
                  <a:pt x="1499" y="557"/>
                </a:cubicBezTo>
                <a:cubicBezTo>
                  <a:pt x="1507" y="571"/>
                  <a:pt x="1513" y="553"/>
                  <a:pt x="1513" y="548"/>
                </a:cubicBezTo>
                <a:cubicBezTo>
                  <a:pt x="1513" y="543"/>
                  <a:pt x="1508" y="530"/>
                  <a:pt x="1503" y="526"/>
                </a:cubicBezTo>
                <a:cubicBezTo>
                  <a:pt x="1498" y="522"/>
                  <a:pt x="1491" y="523"/>
                  <a:pt x="1497" y="516"/>
                </a:cubicBezTo>
                <a:cubicBezTo>
                  <a:pt x="1503" y="509"/>
                  <a:pt x="1498" y="503"/>
                  <a:pt x="1498" y="493"/>
                </a:cubicBezTo>
                <a:cubicBezTo>
                  <a:pt x="1498" y="484"/>
                  <a:pt x="1499" y="477"/>
                  <a:pt x="1503" y="473"/>
                </a:cubicBezTo>
                <a:cubicBezTo>
                  <a:pt x="1507" y="469"/>
                  <a:pt x="1522" y="454"/>
                  <a:pt x="1532" y="443"/>
                </a:cubicBezTo>
                <a:cubicBezTo>
                  <a:pt x="1541" y="432"/>
                  <a:pt x="1548" y="430"/>
                  <a:pt x="1561" y="431"/>
                </a:cubicBezTo>
                <a:cubicBezTo>
                  <a:pt x="1574" y="432"/>
                  <a:pt x="1564" y="433"/>
                  <a:pt x="1571" y="444"/>
                </a:cubicBezTo>
                <a:cubicBezTo>
                  <a:pt x="1579" y="454"/>
                  <a:pt x="1580" y="468"/>
                  <a:pt x="1589" y="478"/>
                </a:cubicBezTo>
                <a:cubicBezTo>
                  <a:pt x="1597" y="488"/>
                  <a:pt x="1598" y="476"/>
                  <a:pt x="1605" y="473"/>
                </a:cubicBezTo>
                <a:cubicBezTo>
                  <a:pt x="1612" y="470"/>
                  <a:pt x="1607" y="483"/>
                  <a:pt x="1612" y="493"/>
                </a:cubicBezTo>
                <a:cubicBezTo>
                  <a:pt x="1617" y="503"/>
                  <a:pt x="1614" y="517"/>
                  <a:pt x="1614" y="526"/>
                </a:cubicBezTo>
                <a:cubicBezTo>
                  <a:pt x="1614" y="535"/>
                  <a:pt x="1625" y="545"/>
                  <a:pt x="1632" y="553"/>
                </a:cubicBezTo>
                <a:cubicBezTo>
                  <a:pt x="1639" y="561"/>
                  <a:pt x="1636" y="566"/>
                  <a:pt x="1632" y="569"/>
                </a:cubicBezTo>
                <a:cubicBezTo>
                  <a:pt x="1628" y="572"/>
                  <a:pt x="1619" y="561"/>
                  <a:pt x="1612" y="554"/>
                </a:cubicBezTo>
                <a:cubicBezTo>
                  <a:pt x="1606" y="547"/>
                  <a:pt x="1596" y="551"/>
                  <a:pt x="1602" y="559"/>
                </a:cubicBezTo>
                <a:cubicBezTo>
                  <a:pt x="1609" y="566"/>
                  <a:pt x="1613" y="580"/>
                  <a:pt x="1621" y="594"/>
                </a:cubicBezTo>
                <a:cubicBezTo>
                  <a:pt x="1628" y="609"/>
                  <a:pt x="1644" y="625"/>
                  <a:pt x="1655" y="641"/>
                </a:cubicBezTo>
                <a:cubicBezTo>
                  <a:pt x="1666" y="656"/>
                  <a:pt x="1702" y="662"/>
                  <a:pt x="1715" y="662"/>
                </a:cubicBezTo>
                <a:cubicBezTo>
                  <a:pt x="1729" y="662"/>
                  <a:pt x="1756" y="674"/>
                  <a:pt x="1769" y="676"/>
                </a:cubicBezTo>
                <a:close/>
                <a:moveTo>
                  <a:pt x="1185" y="349"/>
                </a:moveTo>
                <a:cubicBezTo>
                  <a:pt x="1180" y="359"/>
                  <a:pt x="1177" y="366"/>
                  <a:pt x="1170" y="364"/>
                </a:cubicBezTo>
                <a:cubicBezTo>
                  <a:pt x="1162" y="361"/>
                  <a:pt x="1137" y="362"/>
                  <a:pt x="1124" y="358"/>
                </a:cubicBezTo>
                <a:cubicBezTo>
                  <a:pt x="1112" y="354"/>
                  <a:pt x="1093" y="346"/>
                  <a:pt x="1090" y="355"/>
                </a:cubicBezTo>
                <a:cubicBezTo>
                  <a:pt x="1086" y="364"/>
                  <a:pt x="1098" y="372"/>
                  <a:pt x="1077" y="364"/>
                </a:cubicBezTo>
                <a:cubicBezTo>
                  <a:pt x="1056" y="357"/>
                  <a:pt x="1033" y="348"/>
                  <a:pt x="1031" y="341"/>
                </a:cubicBezTo>
                <a:cubicBezTo>
                  <a:pt x="1028" y="334"/>
                  <a:pt x="1039" y="316"/>
                  <a:pt x="1024" y="316"/>
                </a:cubicBezTo>
                <a:cubicBezTo>
                  <a:pt x="1009" y="316"/>
                  <a:pt x="988" y="315"/>
                  <a:pt x="981" y="320"/>
                </a:cubicBezTo>
                <a:cubicBezTo>
                  <a:pt x="974" y="325"/>
                  <a:pt x="948" y="334"/>
                  <a:pt x="940" y="332"/>
                </a:cubicBezTo>
                <a:cubicBezTo>
                  <a:pt x="932" y="329"/>
                  <a:pt x="920" y="327"/>
                  <a:pt x="934" y="321"/>
                </a:cubicBezTo>
                <a:cubicBezTo>
                  <a:pt x="947" y="315"/>
                  <a:pt x="963" y="318"/>
                  <a:pt x="965" y="310"/>
                </a:cubicBezTo>
                <a:cubicBezTo>
                  <a:pt x="967" y="301"/>
                  <a:pt x="953" y="300"/>
                  <a:pt x="967" y="292"/>
                </a:cubicBezTo>
                <a:cubicBezTo>
                  <a:pt x="980" y="284"/>
                  <a:pt x="975" y="278"/>
                  <a:pt x="984" y="274"/>
                </a:cubicBezTo>
                <a:cubicBezTo>
                  <a:pt x="994" y="269"/>
                  <a:pt x="1006" y="270"/>
                  <a:pt x="1013" y="268"/>
                </a:cubicBezTo>
                <a:cubicBezTo>
                  <a:pt x="1020" y="265"/>
                  <a:pt x="1011" y="263"/>
                  <a:pt x="1024" y="270"/>
                </a:cubicBezTo>
                <a:cubicBezTo>
                  <a:pt x="1037" y="278"/>
                  <a:pt x="1046" y="292"/>
                  <a:pt x="1053" y="293"/>
                </a:cubicBezTo>
                <a:cubicBezTo>
                  <a:pt x="1059" y="294"/>
                  <a:pt x="1064" y="299"/>
                  <a:pt x="1059" y="302"/>
                </a:cubicBezTo>
                <a:cubicBezTo>
                  <a:pt x="1055" y="306"/>
                  <a:pt x="1048" y="308"/>
                  <a:pt x="1046" y="308"/>
                </a:cubicBezTo>
                <a:cubicBezTo>
                  <a:pt x="1043" y="308"/>
                  <a:pt x="1042" y="315"/>
                  <a:pt x="1044" y="316"/>
                </a:cubicBezTo>
                <a:cubicBezTo>
                  <a:pt x="1047" y="316"/>
                  <a:pt x="1053" y="327"/>
                  <a:pt x="1057" y="324"/>
                </a:cubicBezTo>
                <a:cubicBezTo>
                  <a:pt x="1061" y="321"/>
                  <a:pt x="1057" y="316"/>
                  <a:pt x="1064" y="313"/>
                </a:cubicBezTo>
                <a:cubicBezTo>
                  <a:pt x="1072" y="311"/>
                  <a:pt x="1080" y="307"/>
                  <a:pt x="1076" y="302"/>
                </a:cubicBezTo>
                <a:cubicBezTo>
                  <a:pt x="1073" y="297"/>
                  <a:pt x="1069" y="291"/>
                  <a:pt x="1076" y="295"/>
                </a:cubicBezTo>
                <a:cubicBezTo>
                  <a:pt x="1083" y="298"/>
                  <a:pt x="1089" y="296"/>
                  <a:pt x="1081" y="289"/>
                </a:cubicBezTo>
                <a:cubicBezTo>
                  <a:pt x="1074" y="281"/>
                  <a:pt x="1071" y="281"/>
                  <a:pt x="1062" y="274"/>
                </a:cubicBezTo>
                <a:cubicBezTo>
                  <a:pt x="1053" y="268"/>
                  <a:pt x="1043" y="264"/>
                  <a:pt x="1043" y="259"/>
                </a:cubicBezTo>
                <a:cubicBezTo>
                  <a:pt x="1043" y="254"/>
                  <a:pt x="1037" y="245"/>
                  <a:pt x="1046" y="248"/>
                </a:cubicBezTo>
                <a:cubicBezTo>
                  <a:pt x="1055" y="252"/>
                  <a:pt x="1087" y="269"/>
                  <a:pt x="1087" y="276"/>
                </a:cubicBezTo>
                <a:cubicBezTo>
                  <a:pt x="1087" y="283"/>
                  <a:pt x="1096" y="295"/>
                  <a:pt x="1088" y="300"/>
                </a:cubicBezTo>
                <a:cubicBezTo>
                  <a:pt x="1080" y="306"/>
                  <a:pt x="1096" y="308"/>
                  <a:pt x="1099" y="311"/>
                </a:cubicBezTo>
                <a:cubicBezTo>
                  <a:pt x="1102" y="315"/>
                  <a:pt x="1101" y="324"/>
                  <a:pt x="1110" y="322"/>
                </a:cubicBezTo>
                <a:cubicBezTo>
                  <a:pt x="1119" y="321"/>
                  <a:pt x="1126" y="322"/>
                  <a:pt x="1121" y="312"/>
                </a:cubicBezTo>
                <a:cubicBezTo>
                  <a:pt x="1116" y="303"/>
                  <a:pt x="1107" y="299"/>
                  <a:pt x="1116" y="295"/>
                </a:cubicBezTo>
                <a:cubicBezTo>
                  <a:pt x="1124" y="292"/>
                  <a:pt x="1126" y="288"/>
                  <a:pt x="1128" y="302"/>
                </a:cubicBezTo>
                <a:cubicBezTo>
                  <a:pt x="1131" y="316"/>
                  <a:pt x="1128" y="322"/>
                  <a:pt x="1148" y="322"/>
                </a:cubicBezTo>
                <a:cubicBezTo>
                  <a:pt x="1168" y="323"/>
                  <a:pt x="1181" y="317"/>
                  <a:pt x="1184" y="323"/>
                </a:cubicBezTo>
                <a:cubicBezTo>
                  <a:pt x="1186" y="329"/>
                  <a:pt x="1190" y="339"/>
                  <a:pt x="1185" y="349"/>
                </a:cubicBezTo>
                <a:close/>
                <a:moveTo>
                  <a:pt x="1218" y="286"/>
                </a:moveTo>
                <a:cubicBezTo>
                  <a:pt x="1204" y="285"/>
                  <a:pt x="1181" y="281"/>
                  <a:pt x="1170" y="281"/>
                </a:cubicBezTo>
                <a:cubicBezTo>
                  <a:pt x="1160" y="281"/>
                  <a:pt x="1155" y="283"/>
                  <a:pt x="1155" y="283"/>
                </a:cubicBezTo>
                <a:cubicBezTo>
                  <a:pt x="1146" y="281"/>
                  <a:pt x="1124" y="287"/>
                  <a:pt x="1135" y="273"/>
                </a:cubicBezTo>
                <a:cubicBezTo>
                  <a:pt x="1146" y="258"/>
                  <a:pt x="1139" y="240"/>
                  <a:pt x="1153" y="245"/>
                </a:cubicBezTo>
                <a:cubicBezTo>
                  <a:pt x="1166" y="250"/>
                  <a:pt x="1167" y="269"/>
                  <a:pt x="1176" y="258"/>
                </a:cubicBezTo>
                <a:cubicBezTo>
                  <a:pt x="1184" y="246"/>
                  <a:pt x="1193" y="232"/>
                  <a:pt x="1196" y="242"/>
                </a:cubicBezTo>
                <a:cubicBezTo>
                  <a:pt x="1198" y="251"/>
                  <a:pt x="1184" y="258"/>
                  <a:pt x="1202" y="266"/>
                </a:cubicBezTo>
                <a:cubicBezTo>
                  <a:pt x="1219" y="274"/>
                  <a:pt x="1231" y="287"/>
                  <a:pt x="1218" y="286"/>
                </a:cubicBezTo>
                <a:close/>
                <a:moveTo>
                  <a:pt x="1298" y="317"/>
                </a:moveTo>
                <a:cubicBezTo>
                  <a:pt x="1286" y="317"/>
                  <a:pt x="1271" y="315"/>
                  <a:pt x="1271" y="308"/>
                </a:cubicBezTo>
                <a:cubicBezTo>
                  <a:pt x="1271" y="301"/>
                  <a:pt x="1271" y="292"/>
                  <a:pt x="1271" y="292"/>
                </a:cubicBezTo>
                <a:cubicBezTo>
                  <a:pt x="1264" y="276"/>
                  <a:pt x="1255" y="273"/>
                  <a:pt x="1255" y="262"/>
                </a:cubicBezTo>
                <a:cubicBezTo>
                  <a:pt x="1255" y="251"/>
                  <a:pt x="1262" y="242"/>
                  <a:pt x="1276" y="242"/>
                </a:cubicBezTo>
                <a:cubicBezTo>
                  <a:pt x="1289" y="242"/>
                  <a:pt x="1296" y="240"/>
                  <a:pt x="1286" y="252"/>
                </a:cubicBezTo>
                <a:cubicBezTo>
                  <a:pt x="1276" y="263"/>
                  <a:pt x="1266" y="264"/>
                  <a:pt x="1280" y="283"/>
                </a:cubicBezTo>
                <a:cubicBezTo>
                  <a:pt x="1293" y="301"/>
                  <a:pt x="1311" y="317"/>
                  <a:pt x="1298" y="317"/>
                </a:cubicBezTo>
                <a:close/>
                <a:moveTo>
                  <a:pt x="1756" y="431"/>
                </a:moveTo>
                <a:cubicBezTo>
                  <a:pt x="1762" y="433"/>
                  <a:pt x="1764" y="405"/>
                  <a:pt x="1752" y="409"/>
                </a:cubicBezTo>
                <a:cubicBezTo>
                  <a:pt x="1739" y="413"/>
                  <a:pt x="1748" y="429"/>
                  <a:pt x="1756" y="431"/>
                </a:cubicBezTo>
                <a:close/>
                <a:moveTo>
                  <a:pt x="1773" y="511"/>
                </a:moveTo>
                <a:cubicBezTo>
                  <a:pt x="1778" y="515"/>
                  <a:pt x="1779" y="522"/>
                  <a:pt x="1778" y="532"/>
                </a:cubicBezTo>
                <a:cubicBezTo>
                  <a:pt x="1777" y="543"/>
                  <a:pt x="1768" y="542"/>
                  <a:pt x="1784" y="548"/>
                </a:cubicBezTo>
                <a:cubicBezTo>
                  <a:pt x="1800" y="555"/>
                  <a:pt x="1819" y="566"/>
                  <a:pt x="1814" y="545"/>
                </a:cubicBezTo>
                <a:cubicBezTo>
                  <a:pt x="1809" y="525"/>
                  <a:pt x="1813" y="522"/>
                  <a:pt x="1796" y="506"/>
                </a:cubicBezTo>
                <a:cubicBezTo>
                  <a:pt x="1779" y="490"/>
                  <a:pt x="1778" y="500"/>
                  <a:pt x="1776" y="487"/>
                </a:cubicBezTo>
                <a:cubicBezTo>
                  <a:pt x="1774" y="474"/>
                  <a:pt x="1770" y="449"/>
                  <a:pt x="1763" y="458"/>
                </a:cubicBezTo>
                <a:cubicBezTo>
                  <a:pt x="1757" y="467"/>
                  <a:pt x="1753" y="470"/>
                  <a:pt x="1759" y="484"/>
                </a:cubicBezTo>
                <a:cubicBezTo>
                  <a:pt x="1766" y="498"/>
                  <a:pt x="1767" y="508"/>
                  <a:pt x="1773" y="511"/>
                </a:cubicBezTo>
                <a:close/>
                <a:moveTo>
                  <a:pt x="1737" y="545"/>
                </a:moveTo>
                <a:cubicBezTo>
                  <a:pt x="1731" y="552"/>
                  <a:pt x="1720" y="568"/>
                  <a:pt x="1712" y="574"/>
                </a:cubicBezTo>
                <a:cubicBezTo>
                  <a:pt x="1704" y="580"/>
                  <a:pt x="1691" y="572"/>
                  <a:pt x="1692" y="585"/>
                </a:cubicBezTo>
                <a:cubicBezTo>
                  <a:pt x="1693" y="598"/>
                  <a:pt x="1694" y="604"/>
                  <a:pt x="1695" y="614"/>
                </a:cubicBezTo>
                <a:cubicBezTo>
                  <a:pt x="1696" y="623"/>
                  <a:pt x="1698" y="629"/>
                  <a:pt x="1712" y="629"/>
                </a:cubicBezTo>
                <a:cubicBezTo>
                  <a:pt x="1726" y="629"/>
                  <a:pt x="1733" y="633"/>
                  <a:pt x="1738" y="632"/>
                </a:cubicBezTo>
                <a:cubicBezTo>
                  <a:pt x="1742" y="630"/>
                  <a:pt x="1741" y="621"/>
                  <a:pt x="1747" y="610"/>
                </a:cubicBezTo>
                <a:cubicBezTo>
                  <a:pt x="1753" y="598"/>
                  <a:pt x="1762" y="601"/>
                  <a:pt x="1758" y="593"/>
                </a:cubicBezTo>
                <a:cubicBezTo>
                  <a:pt x="1755" y="584"/>
                  <a:pt x="1755" y="586"/>
                  <a:pt x="1755" y="578"/>
                </a:cubicBezTo>
                <a:cubicBezTo>
                  <a:pt x="1755" y="569"/>
                  <a:pt x="1759" y="575"/>
                  <a:pt x="1757" y="561"/>
                </a:cubicBezTo>
                <a:cubicBezTo>
                  <a:pt x="1754" y="546"/>
                  <a:pt x="1743" y="536"/>
                  <a:pt x="1737" y="545"/>
                </a:cubicBezTo>
                <a:close/>
                <a:moveTo>
                  <a:pt x="1936" y="632"/>
                </a:moveTo>
                <a:cubicBezTo>
                  <a:pt x="1924" y="619"/>
                  <a:pt x="1903" y="610"/>
                  <a:pt x="1895" y="611"/>
                </a:cubicBezTo>
                <a:cubicBezTo>
                  <a:pt x="1886" y="612"/>
                  <a:pt x="1879" y="625"/>
                  <a:pt x="1874" y="620"/>
                </a:cubicBezTo>
                <a:cubicBezTo>
                  <a:pt x="1869" y="615"/>
                  <a:pt x="1855" y="593"/>
                  <a:pt x="1847" y="599"/>
                </a:cubicBezTo>
                <a:cubicBezTo>
                  <a:pt x="1840" y="606"/>
                  <a:pt x="1848" y="614"/>
                  <a:pt x="1839" y="614"/>
                </a:cubicBezTo>
                <a:cubicBezTo>
                  <a:pt x="1829" y="614"/>
                  <a:pt x="1827" y="625"/>
                  <a:pt x="1825" y="610"/>
                </a:cubicBezTo>
                <a:cubicBezTo>
                  <a:pt x="1823" y="595"/>
                  <a:pt x="1815" y="587"/>
                  <a:pt x="1813" y="598"/>
                </a:cubicBezTo>
                <a:cubicBezTo>
                  <a:pt x="1811" y="610"/>
                  <a:pt x="1810" y="617"/>
                  <a:pt x="1806" y="609"/>
                </a:cubicBezTo>
                <a:cubicBezTo>
                  <a:pt x="1801" y="600"/>
                  <a:pt x="1798" y="606"/>
                  <a:pt x="1798" y="597"/>
                </a:cubicBezTo>
                <a:cubicBezTo>
                  <a:pt x="1798" y="589"/>
                  <a:pt x="1779" y="580"/>
                  <a:pt x="1772" y="589"/>
                </a:cubicBezTo>
                <a:cubicBezTo>
                  <a:pt x="1767" y="595"/>
                  <a:pt x="1765" y="596"/>
                  <a:pt x="1763" y="609"/>
                </a:cubicBezTo>
                <a:cubicBezTo>
                  <a:pt x="1761" y="622"/>
                  <a:pt x="1757" y="643"/>
                  <a:pt x="1767" y="637"/>
                </a:cubicBezTo>
                <a:cubicBezTo>
                  <a:pt x="1777" y="632"/>
                  <a:pt x="1779" y="636"/>
                  <a:pt x="1784" y="630"/>
                </a:cubicBezTo>
                <a:cubicBezTo>
                  <a:pt x="1789" y="623"/>
                  <a:pt x="1794" y="619"/>
                  <a:pt x="1803" y="623"/>
                </a:cubicBezTo>
                <a:cubicBezTo>
                  <a:pt x="1811" y="627"/>
                  <a:pt x="1808" y="627"/>
                  <a:pt x="1823" y="625"/>
                </a:cubicBezTo>
                <a:cubicBezTo>
                  <a:pt x="1838" y="623"/>
                  <a:pt x="1845" y="623"/>
                  <a:pt x="1856" y="630"/>
                </a:cubicBezTo>
                <a:cubicBezTo>
                  <a:pt x="1866" y="636"/>
                  <a:pt x="1887" y="632"/>
                  <a:pt x="1887" y="639"/>
                </a:cubicBezTo>
                <a:cubicBezTo>
                  <a:pt x="1887" y="646"/>
                  <a:pt x="1865" y="650"/>
                  <a:pt x="1887" y="657"/>
                </a:cubicBezTo>
                <a:cubicBezTo>
                  <a:pt x="1909" y="664"/>
                  <a:pt x="1914" y="679"/>
                  <a:pt x="1920" y="671"/>
                </a:cubicBezTo>
                <a:cubicBezTo>
                  <a:pt x="1927" y="664"/>
                  <a:pt x="1936" y="653"/>
                  <a:pt x="1943" y="661"/>
                </a:cubicBezTo>
                <a:cubicBezTo>
                  <a:pt x="1949" y="668"/>
                  <a:pt x="1975" y="689"/>
                  <a:pt x="1970" y="678"/>
                </a:cubicBezTo>
                <a:cubicBezTo>
                  <a:pt x="1966" y="667"/>
                  <a:pt x="1967" y="656"/>
                  <a:pt x="1982" y="644"/>
                </a:cubicBezTo>
                <a:cubicBezTo>
                  <a:pt x="1997" y="632"/>
                  <a:pt x="1993" y="626"/>
                  <a:pt x="1986" y="626"/>
                </a:cubicBezTo>
                <a:cubicBezTo>
                  <a:pt x="1980" y="626"/>
                  <a:pt x="1980" y="634"/>
                  <a:pt x="1965" y="636"/>
                </a:cubicBezTo>
                <a:cubicBezTo>
                  <a:pt x="1949" y="638"/>
                  <a:pt x="1949" y="646"/>
                  <a:pt x="1936" y="632"/>
                </a:cubicBezTo>
                <a:close/>
                <a:moveTo>
                  <a:pt x="1943" y="755"/>
                </a:moveTo>
                <a:cubicBezTo>
                  <a:pt x="1934" y="733"/>
                  <a:pt x="1934" y="716"/>
                  <a:pt x="1930" y="706"/>
                </a:cubicBezTo>
                <a:cubicBezTo>
                  <a:pt x="1925" y="697"/>
                  <a:pt x="1929" y="685"/>
                  <a:pt x="1914" y="685"/>
                </a:cubicBezTo>
                <a:cubicBezTo>
                  <a:pt x="1909" y="685"/>
                  <a:pt x="1909" y="689"/>
                  <a:pt x="1904" y="702"/>
                </a:cubicBezTo>
                <a:cubicBezTo>
                  <a:pt x="1899" y="714"/>
                  <a:pt x="1905" y="737"/>
                  <a:pt x="1893" y="734"/>
                </a:cubicBezTo>
                <a:cubicBezTo>
                  <a:pt x="1880" y="731"/>
                  <a:pt x="1875" y="725"/>
                  <a:pt x="1872" y="713"/>
                </a:cubicBezTo>
                <a:cubicBezTo>
                  <a:pt x="1869" y="701"/>
                  <a:pt x="1876" y="689"/>
                  <a:pt x="1866" y="689"/>
                </a:cubicBezTo>
                <a:cubicBezTo>
                  <a:pt x="1857" y="689"/>
                  <a:pt x="1830" y="683"/>
                  <a:pt x="1824" y="693"/>
                </a:cubicBezTo>
                <a:cubicBezTo>
                  <a:pt x="1817" y="703"/>
                  <a:pt x="1826" y="707"/>
                  <a:pt x="1811" y="707"/>
                </a:cubicBezTo>
                <a:cubicBezTo>
                  <a:pt x="1797" y="707"/>
                  <a:pt x="1792" y="707"/>
                  <a:pt x="1784" y="717"/>
                </a:cubicBezTo>
                <a:cubicBezTo>
                  <a:pt x="1776" y="726"/>
                  <a:pt x="1766" y="753"/>
                  <a:pt x="1725" y="755"/>
                </a:cubicBezTo>
                <a:cubicBezTo>
                  <a:pt x="1685" y="756"/>
                  <a:pt x="1705" y="778"/>
                  <a:pt x="1705" y="802"/>
                </a:cubicBezTo>
                <a:cubicBezTo>
                  <a:pt x="1705" y="825"/>
                  <a:pt x="1684" y="840"/>
                  <a:pt x="1693" y="848"/>
                </a:cubicBezTo>
                <a:cubicBezTo>
                  <a:pt x="1703" y="857"/>
                  <a:pt x="1690" y="868"/>
                  <a:pt x="1710" y="861"/>
                </a:cubicBezTo>
                <a:cubicBezTo>
                  <a:pt x="1730" y="855"/>
                  <a:pt x="1748" y="853"/>
                  <a:pt x="1779" y="848"/>
                </a:cubicBezTo>
                <a:cubicBezTo>
                  <a:pt x="1810" y="843"/>
                  <a:pt x="1825" y="842"/>
                  <a:pt x="1826" y="857"/>
                </a:cubicBezTo>
                <a:cubicBezTo>
                  <a:pt x="1827" y="872"/>
                  <a:pt x="1822" y="861"/>
                  <a:pt x="1834" y="864"/>
                </a:cubicBezTo>
                <a:cubicBezTo>
                  <a:pt x="1846" y="867"/>
                  <a:pt x="1833" y="887"/>
                  <a:pt x="1847" y="889"/>
                </a:cubicBezTo>
                <a:cubicBezTo>
                  <a:pt x="1862" y="891"/>
                  <a:pt x="1853" y="901"/>
                  <a:pt x="1865" y="901"/>
                </a:cubicBezTo>
                <a:cubicBezTo>
                  <a:pt x="1878" y="901"/>
                  <a:pt x="1882" y="914"/>
                  <a:pt x="1872" y="914"/>
                </a:cubicBezTo>
                <a:cubicBezTo>
                  <a:pt x="1862" y="914"/>
                  <a:pt x="1846" y="936"/>
                  <a:pt x="1862" y="929"/>
                </a:cubicBezTo>
                <a:cubicBezTo>
                  <a:pt x="1877" y="921"/>
                  <a:pt x="1892" y="919"/>
                  <a:pt x="1892" y="908"/>
                </a:cubicBezTo>
                <a:cubicBezTo>
                  <a:pt x="1892" y="896"/>
                  <a:pt x="1890" y="895"/>
                  <a:pt x="1908" y="881"/>
                </a:cubicBezTo>
                <a:cubicBezTo>
                  <a:pt x="1926" y="867"/>
                  <a:pt x="1967" y="833"/>
                  <a:pt x="1965" y="806"/>
                </a:cubicBezTo>
                <a:cubicBezTo>
                  <a:pt x="1962" y="778"/>
                  <a:pt x="1951" y="776"/>
                  <a:pt x="1943" y="755"/>
                </a:cubicBezTo>
                <a:close/>
                <a:moveTo>
                  <a:pt x="2067" y="868"/>
                </a:moveTo>
                <a:cubicBezTo>
                  <a:pt x="2059" y="864"/>
                  <a:pt x="2059" y="871"/>
                  <a:pt x="2054" y="885"/>
                </a:cubicBezTo>
                <a:cubicBezTo>
                  <a:pt x="2050" y="899"/>
                  <a:pt x="2026" y="905"/>
                  <a:pt x="2022" y="908"/>
                </a:cubicBezTo>
                <a:cubicBezTo>
                  <a:pt x="2019" y="911"/>
                  <a:pt x="2011" y="919"/>
                  <a:pt x="2011" y="919"/>
                </a:cubicBezTo>
                <a:cubicBezTo>
                  <a:pt x="1993" y="930"/>
                  <a:pt x="1958" y="942"/>
                  <a:pt x="1967" y="951"/>
                </a:cubicBezTo>
                <a:cubicBezTo>
                  <a:pt x="1975" y="961"/>
                  <a:pt x="1981" y="955"/>
                  <a:pt x="2002" y="945"/>
                </a:cubicBezTo>
                <a:cubicBezTo>
                  <a:pt x="2022" y="934"/>
                  <a:pt x="2028" y="921"/>
                  <a:pt x="2039" y="913"/>
                </a:cubicBezTo>
                <a:cubicBezTo>
                  <a:pt x="2051" y="906"/>
                  <a:pt x="2057" y="907"/>
                  <a:pt x="2066" y="897"/>
                </a:cubicBezTo>
                <a:cubicBezTo>
                  <a:pt x="2074" y="888"/>
                  <a:pt x="2074" y="872"/>
                  <a:pt x="2067" y="868"/>
                </a:cubicBezTo>
                <a:close/>
              </a:path>
            </a:pathLst>
          </a:custGeom>
          <a:solidFill>
            <a:schemeClr val="tx2">
              <a:lumMod val="60000"/>
              <a:lumOff val="4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26" name="Group 44" hidden="1"/>
          <p:cNvGrpSpPr>
            <a:grpSpLocks noChangeAspect="1"/>
          </p:cNvGrpSpPr>
          <p:nvPr/>
        </p:nvGrpSpPr>
        <p:grpSpPr bwMode="auto">
          <a:xfrm>
            <a:off x="429848" y="332656"/>
            <a:ext cx="1235600" cy="364875"/>
            <a:chOff x="-3672" y="-166"/>
            <a:chExt cx="13183" cy="3893"/>
          </a:xfrm>
          <a:solidFill>
            <a:schemeClr val="bg1"/>
          </a:solidFill>
        </p:grpSpPr>
        <p:sp>
          <p:nvSpPr>
            <p:cNvPr id="27" name="Freeform 45"/>
            <p:cNvSpPr>
              <a:spLocks noEditPoints="1"/>
            </p:cNvSpPr>
            <p:nvPr/>
          </p:nvSpPr>
          <p:spPr bwMode="auto">
            <a:xfrm>
              <a:off x="551" y="2518"/>
              <a:ext cx="931" cy="926"/>
            </a:xfrm>
            <a:custGeom>
              <a:avLst/>
              <a:gdLst>
                <a:gd name="T0" fmla="*/ 0 w 394"/>
                <a:gd name="T1" fmla="*/ 0 h 392"/>
                <a:gd name="T2" fmla="*/ 669 w 394"/>
                <a:gd name="T3" fmla="*/ 0 h 392"/>
                <a:gd name="T4" fmla="*/ 770 w 394"/>
                <a:gd name="T5" fmla="*/ 21 h 392"/>
                <a:gd name="T6" fmla="*/ 853 w 394"/>
                <a:gd name="T7" fmla="*/ 76 h 392"/>
                <a:gd name="T8" fmla="*/ 910 w 394"/>
                <a:gd name="T9" fmla="*/ 158 h 392"/>
                <a:gd name="T10" fmla="*/ 931 w 394"/>
                <a:gd name="T11" fmla="*/ 257 h 392"/>
                <a:gd name="T12" fmla="*/ 910 w 394"/>
                <a:gd name="T13" fmla="*/ 359 h 392"/>
                <a:gd name="T14" fmla="*/ 853 w 394"/>
                <a:gd name="T15" fmla="*/ 442 h 392"/>
                <a:gd name="T16" fmla="*/ 770 w 394"/>
                <a:gd name="T17" fmla="*/ 498 h 392"/>
                <a:gd name="T18" fmla="*/ 669 w 394"/>
                <a:gd name="T19" fmla="*/ 517 h 392"/>
                <a:gd name="T20" fmla="*/ 669 w 394"/>
                <a:gd name="T21" fmla="*/ 517 h 392"/>
                <a:gd name="T22" fmla="*/ 931 w 394"/>
                <a:gd name="T23" fmla="*/ 926 h 392"/>
                <a:gd name="T24" fmla="*/ 888 w 394"/>
                <a:gd name="T25" fmla="*/ 926 h 392"/>
                <a:gd name="T26" fmla="*/ 624 w 394"/>
                <a:gd name="T27" fmla="*/ 517 h 392"/>
                <a:gd name="T28" fmla="*/ 35 w 394"/>
                <a:gd name="T29" fmla="*/ 517 h 392"/>
                <a:gd name="T30" fmla="*/ 35 w 394"/>
                <a:gd name="T31" fmla="*/ 926 h 392"/>
                <a:gd name="T32" fmla="*/ 0 w 394"/>
                <a:gd name="T33" fmla="*/ 926 h 392"/>
                <a:gd name="T34" fmla="*/ 0 w 394"/>
                <a:gd name="T35" fmla="*/ 0 h 392"/>
                <a:gd name="T36" fmla="*/ 756 w 394"/>
                <a:gd name="T37" fmla="*/ 463 h 392"/>
                <a:gd name="T38" fmla="*/ 827 w 394"/>
                <a:gd name="T39" fmla="*/ 416 h 392"/>
                <a:gd name="T40" fmla="*/ 874 w 394"/>
                <a:gd name="T41" fmla="*/ 345 h 392"/>
                <a:gd name="T42" fmla="*/ 893 w 394"/>
                <a:gd name="T43" fmla="*/ 257 h 392"/>
                <a:gd name="T44" fmla="*/ 874 w 394"/>
                <a:gd name="T45" fmla="*/ 172 h 392"/>
                <a:gd name="T46" fmla="*/ 827 w 394"/>
                <a:gd name="T47" fmla="*/ 102 h 392"/>
                <a:gd name="T48" fmla="*/ 756 w 394"/>
                <a:gd name="T49" fmla="*/ 54 h 392"/>
                <a:gd name="T50" fmla="*/ 669 w 394"/>
                <a:gd name="T51" fmla="*/ 38 h 392"/>
                <a:gd name="T52" fmla="*/ 35 w 394"/>
                <a:gd name="T53" fmla="*/ 38 h 392"/>
                <a:gd name="T54" fmla="*/ 35 w 394"/>
                <a:gd name="T55" fmla="*/ 482 h 392"/>
                <a:gd name="T56" fmla="*/ 669 w 394"/>
                <a:gd name="T57" fmla="*/ 482 h 392"/>
                <a:gd name="T58" fmla="*/ 756 w 394"/>
                <a:gd name="T59" fmla="*/ 463 h 3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94" h="392">
                  <a:moveTo>
                    <a:pt x="0" y="0"/>
                  </a:moveTo>
                  <a:cubicBezTo>
                    <a:pt x="283" y="0"/>
                    <a:pt x="283" y="0"/>
                    <a:pt x="283" y="0"/>
                  </a:cubicBezTo>
                  <a:cubicBezTo>
                    <a:pt x="299" y="0"/>
                    <a:pt x="313" y="3"/>
                    <a:pt x="326" y="9"/>
                  </a:cubicBezTo>
                  <a:cubicBezTo>
                    <a:pt x="340" y="14"/>
                    <a:pt x="351" y="22"/>
                    <a:pt x="361" y="32"/>
                  </a:cubicBezTo>
                  <a:cubicBezTo>
                    <a:pt x="371" y="42"/>
                    <a:pt x="379" y="53"/>
                    <a:pt x="385" y="67"/>
                  </a:cubicBezTo>
                  <a:cubicBezTo>
                    <a:pt x="391" y="80"/>
                    <a:pt x="394" y="94"/>
                    <a:pt x="394" y="109"/>
                  </a:cubicBezTo>
                  <a:cubicBezTo>
                    <a:pt x="394" y="125"/>
                    <a:pt x="391" y="139"/>
                    <a:pt x="385" y="152"/>
                  </a:cubicBezTo>
                  <a:cubicBezTo>
                    <a:pt x="379" y="166"/>
                    <a:pt x="371" y="177"/>
                    <a:pt x="361" y="187"/>
                  </a:cubicBezTo>
                  <a:cubicBezTo>
                    <a:pt x="351" y="197"/>
                    <a:pt x="340" y="205"/>
                    <a:pt x="326" y="211"/>
                  </a:cubicBezTo>
                  <a:cubicBezTo>
                    <a:pt x="313" y="217"/>
                    <a:pt x="299" y="219"/>
                    <a:pt x="283" y="219"/>
                  </a:cubicBezTo>
                  <a:cubicBezTo>
                    <a:pt x="283" y="219"/>
                    <a:pt x="283" y="219"/>
                    <a:pt x="283" y="219"/>
                  </a:cubicBezTo>
                  <a:cubicBezTo>
                    <a:pt x="394" y="392"/>
                    <a:pt x="394" y="392"/>
                    <a:pt x="394" y="392"/>
                  </a:cubicBezTo>
                  <a:cubicBezTo>
                    <a:pt x="376" y="392"/>
                    <a:pt x="376" y="392"/>
                    <a:pt x="376" y="392"/>
                  </a:cubicBezTo>
                  <a:cubicBezTo>
                    <a:pt x="264" y="219"/>
                    <a:pt x="264" y="219"/>
                    <a:pt x="264" y="219"/>
                  </a:cubicBezTo>
                  <a:cubicBezTo>
                    <a:pt x="15" y="219"/>
                    <a:pt x="15" y="219"/>
                    <a:pt x="15" y="219"/>
                  </a:cubicBezTo>
                  <a:cubicBezTo>
                    <a:pt x="15" y="392"/>
                    <a:pt x="15" y="392"/>
                    <a:pt x="15" y="392"/>
                  </a:cubicBezTo>
                  <a:cubicBezTo>
                    <a:pt x="0" y="392"/>
                    <a:pt x="0" y="392"/>
                    <a:pt x="0" y="392"/>
                  </a:cubicBezTo>
                  <a:lnTo>
                    <a:pt x="0" y="0"/>
                  </a:lnTo>
                  <a:close/>
                  <a:moveTo>
                    <a:pt x="320" y="196"/>
                  </a:moveTo>
                  <a:cubicBezTo>
                    <a:pt x="331" y="191"/>
                    <a:pt x="341" y="185"/>
                    <a:pt x="350" y="176"/>
                  </a:cubicBezTo>
                  <a:cubicBezTo>
                    <a:pt x="358" y="167"/>
                    <a:pt x="365" y="157"/>
                    <a:pt x="370" y="146"/>
                  </a:cubicBezTo>
                  <a:cubicBezTo>
                    <a:pt x="375" y="135"/>
                    <a:pt x="378" y="122"/>
                    <a:pt x="378" y="109"/>
                  </a:cubicBezTo>
                  <a:cubicBezTo>
                    <a:pt x="378" y="96"/>
                    <a:pt x="375" y="84"/>
                    <a:pt x="370" y="73"/>
                  </a:cubicBezTo>
                  <a:cubicBezTo>
                    <a:pt x="365" y="61"/>
                    <a:pt x="358" y="51"/>
                    <a:pt x="350" y="43"/>
                  </a:cubicBezTo>
                  <a:cubicBezTo>
                    <a:pt x="341" y="35"/>
                    <a:pt x="331" y="28"/>
                    <a:pt x="320" y="23"/>
                  </a:cubicBezTo>
                  <a:cubicBezTo>
                    <a:pt x="308" y="18"/>
                    <a:pt x="296" y="16"/>
                    <a:pt x="283" y="16"/>
                  </a:cubicBezTo>
                  <a:cubicBezTo>
                    <a:pt x="15" y="16"/>
                    <a:pt x="15" y="16"/>
                    <a:pt x="15" y="16"/>
                  </a:cubicBezTo>
                  <a:cubicBezTo>
                    <a:pt x="15" y="204"/>
                    <a:pt x="15" y="204"/>
                    <a:pt x="15" y="204"/>
                  </a:cubicBezTo>
                  <a:cubicBezTo>
                    <a:pt x="283" y="204"/>
                    <a:pt x="283" y="204"/>
                    <a:pt x="283" y="204"/>
                  </a:cubicBezTo>
                  <a:cubicBezTo>
                    <a:pt x="296" y="204"/>
                    <a:pt x="308" y="201"/>
                    <a:pt x="320"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28" name="Freeform 46"/>
            <p:cNvSpPr>
              <a:spLocks noEditPoints="1"/>
            </p:cNvSpPr>
            <p:nvPr/>
          </p:nvSpPr>
          <p:spPr bwMode="auto">
            <a:xfrm>
              <a:off x="1527" y="2518"/>
              <a:ext cx="926" cy="926"/>
            </a:xfrm>
            <a:custGeom>
              <a:avLst/>
              <a:gdLst>
                <a:gd name="T0" fmla="*/ 926 w 926"/>
                <a:gd name="T1" fmla="*/ 926 h 926"/>
                <a:gd name="T2" fmla="*/ 883 w 926"/>
                <a:gd name="T3" fmla="*/ 926 h 926"/>
                <a:gd name="T4" fmla="*/ 848 w 926"/>
                <a:gd name="T5" fmla="*/ 850 h 926"/>
                <a:gd name="T6" fmla="*/ 75 w 926"/>
                <a:gd name="T7" fmla="*/ 850 h 926"/>
                <a:gd name="T8" fmla="*/ 40 w 926"/>
                <a:gd name="T9" fmla="*/ 926 h 926"/>
                <a:gd name="T10" fmla="*/ 0 w 926"/>
                <a:gd name="T11" fmla="*/ 926 h 926"/>
                <a:gd name="T12" fmla="*/ 437 w 926"/>
                <a:gd name="T13" fmla="*/ 0 h 926"/>
                <a:gd name="T14" fmla="*/ 474 w 926"/>
                <a:gd name="T15" fmla="*/ 0 h 926"/>
                <a:gd name="T16" fmla="*/ 926 w 926"/>
                <a:gd name="T17" fmla="*/ 926 h 926"/>
                <a:gd name="T18" fmla="*/ 94 w 926"/>
                <a:gd name="T19" fmla="*/ 815 h 926"/>
                <a:gd name="T20" fmla="*/ 829 w 926"/>
                <a:gd name="T21" fmla="*/ 815 h 926"/>
                <a:gd name="T22" fmla="*/ 455 w 926"/>
                <a:gd name="T23" fmla="*/ 47 h 926"/>
                <a:gd name="T24" fmla="*/ 94 w 926"/>
                <a:gd name="T25" fmla="*/ 815 h 92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26" h="926">
                  <a:moveTo>
                    <a:pt x="926" y="926"/>
                  </a:moveTo>
                  <a:lnTo>
                    <a:pt x="883" y="926"/>
                  </a:lnTo>
                  <a:lnTo>
                    <a:pt x="848" y="850"/>
                  </a:lnTo>
                  <a:lnTo>
                    <a:pt x="75" y="850"/>
                  </a:lnTo>
                  <a:lnTo>
                    <a:pt x="40" y="926"/>
                  </a:lnTo>
                  <a:lnTo>
                    <a:pt x="0" y="926"/>
                  </a:lnTo>
                  <a:lnTo>
                    <a:pt x="437" y="0"/>
                  </a:lnTo>
                  <a:lnTo>
                    <a:pt x="474" y="0"/>
                  </a:lnTo>
                  <a:lnTo>
                    <a:pt x="926" y="926"/>
                  </a:lnTo>
                  <a:close/>
                  <a:moveTo>
                    <a:pt x="94" y="815"/>
                  </a:moveTo>
                  <a:lnTo>
                    <a:pt x="829" y="815"/>
                  </a:lnTo>
                  <a:lnTo>
                    <a:pt x="455" y="47"/>
                  </a:lnTo>
                  <a:lnTo>
                    <a:pt x="94" y="8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29" name="Freeform 47"/>
            <p:cNvSpPr>
              <a:spLocks noEditPoints="1"/>
            </p:cNvSpPr>
            <p:nvPr/>
          </p:nvSpPr>
          <p:spPr bwMode="auto">
            <a:xfrm>
              <a:off x="2500" y="2518"/>
              <a:ext cx="930" cy="926"/>
            </a:xfrm>
            <a:custGeom>
              <a:avLst/>
              <a:gdLst>
                <a:gd name="T0" fmla="*/ 0 w 394"/>
                <a:gd name="T1" fmla="*/ 0 h 392"/>
                <a:gd name="T2" fmla="*/ 670 w 394"/>
                <a:gd name="T3" fmla="*/ 0 h 392"/>
                <a:gd name="T4" fmla="*/ 772 w 394"/>
                <a:gd name="T5" fmla="*/ 21 h 392"/>
                <a:gd name="T6" fmla="*/ 854 w 394"/>
                <a:gd name="T7" fmla="*/ 76 h 392"/>
                <a:gd name="T8" fmla="*/ 909 w 394"/>
                <a:gd name="T9" fmla="*/ 158 h 392"/>
                <a:gd name="T10" fmla="*/ 930 w 394"/>
                <a:gd name="T11" fmla="*/ 257 h 392"/>
                <a:gd name="T12" fmla="*/ 909 w 394"/>
                <a:gd name="T13" fmla="*/ 359 h 392"/>
                <a:gd name="T14" fmla="*/ 854 w 394"/>
                <a:gd name="T15" fmla="*/ 442 h 392"/>
                <a:gd name="T16" fmla="*/ 772 w 394"/>
                <a:gd name="T17" fmla="*/ 498 h 392"/>
                <a:gd name="T18" fmla="*/ 670 w 394"/>
                <a:gd name="T19" fmla="*/ 517 h 392"/>
                <a:gd name="T20" fmla="*/ 38 w 394"/>
                <a:gd name="T21" fmla="*/ 517 h 392"/>
                <a:gd name="T22" fmla="*/ 38 w 394"/>
                <a:gd name="T23" fmla="*/ 926 h 392"/>
                <a:gd name="T24" fmla="*/ 0 w 394"/>
                <a:gd name="T25" fmla="*/ 926 h 392"/>
                <a:gd name="T26" fmla="*/ 0 w 394"/>
                <a:gd name="T27" fmla="*/ 0 h 392"/>
                <a:gd name="T28" fmla="*/ 670 w 394"/>
                <a:gd name="T29" fmla="*/ 482 h 392"/>
                <a:gd name="T30" fmla="*/ 755 w 394"/>
                <a:gd name="T31" fmla="*/ 463 h 392"/>
                <a:gd name="T32" fmla="*/ 826 w 394"/>
                <a:gd name="T33" fmla="*/ 416 h 392"/>
                <a:gd name="T34" fmla="*/ 876 w 394"/>
                <a:gd name="T35" fmla="*/ 345 h 392"/>
                <a:gd name="T36" fmla="*/ 892 w 394"/>
                <a:gd name="T37" fmla="*/ 257 h 392"/>
                <a:gd name="T38" fmla="*/ 876 w 394"/>
                <a:gd name="T39" fmla="*/ 172 h 392"/>
                <a:gd name="T40" fmla="*/ 826 w 394"/>
                <a:gd name="T41" fmla="*/ 102 h 392"/>
                <a:gd name="T42" fmla="*/ 755 w 394"/>
                <a:gd name="T43" fmla="*/ 54 h 392"/>
                <a:gd name="T44" fmla="*/ 670 w 394"/>
                <a:gd name="T45" fmla="*/ 38 h 392"/>
                <a:gd name="T46" fmla="*/ 38 w 394"/>
                <a:gd name="T47" fmla="*/ 38 h 392"/>
                <a:gd name="T48" fmla="*/ 38 w 394"/>
                <a:gd name="T49" fmla="*/ 482 h 392"/>
                <a:gd name="T50" fmla="*/ 670 w 394"/>
                <a:gd name="T51" fmla="*/ 482 h 39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94" h="392">
                  <a:moveTo>
                    <a:pt x="0" y="0"/>
                  </a:moveTo>
                  <a:cubicBezTo>
                    <a:pt x="284" y="0"/>
                    <a:pt x="284" y="0"/>
                    <a:pt x="284" y="0"/>
                  </a:cubicBezTo>
                  <a:cubicBezTo>
                    <a:pt x="299" y="0"/>
                    <a:pt x="313" y="3"/>
                    <a:pt x="327" y="9"/>
                  </a:cubicBezTo>
                  <a:cubicBezTo>
                    <a:pt x="340" y="14"/>
                    <a:pt x="352" y="22"/>
                    <a:pt x="362" y="32"/>
                  </a:cubicBezTo>
                  <a:cubicBezTo>
                    <a:pt x="372" y="42"/>
                    <a:pt x="380" y="53"/>
                    <a:pt x="385" y="67"/>
                  </a:cubicBezTo>
                  <a:cubicBezTo>
                    <a:pt x="391" y="80"/>
                    <a:pt x="394" y="94"/>
                    <a:pt x="394" y="109"/>
                  </a:cubicBezTo>
                  <a:cubicBezTo>
                    <a:pt x="394" y="125"/>
                    <a:pt x="391" y="139"/>
                    <a:pt x="385" y="152"/>
                  </a:cubicBezTo>
                  <a:cubicBezTo>
                    <a:pt x="380" y="166"/>
                    <a:pt x="372" y="177"/>
                    <a:pt x="362" y="187"/>
                  </a:cubicBezTo>
                  <a:cubicBezTo>
                    <a:pt x="352" y="197"/>
                    <a:pt x="340" y="205"/>
                    <a:pt x="327" y="211"/>
                  </a:cubicBezTo>
                  <a:cubicBezTo>
                    <a:pt x="313" y="217"/>
                    <a:pt x="299" y="219"/>
                    <a:pt x="284" y="219"/>
                  </a:cubicBezTo>
                  <a:cubicBezTo>
                    <a:pt x="16" y="219"/>
                    <a:pt x="16" y="219"/>
                    <a:pt x="16" y="219"/>
                  </a:cubicBezTo>
                  <a:cubicBezTo>
                    <a:pt x="16" y="392"/>
                    <a:pt x="16" y="392"/>
                    <a:pt x="16" y="392"/>
                  </a:cubicBezTo>
                  <a:cubicBezTo>
                    <a:pt x="0" y="392"/>
                    <a:pt x="0" y="392"/>
                    <a:pt x="0" y="392"/>
                  </a:cubicBezTo>
                  <a:lnTo>
                    <a:pt x="0" y="0"/>
                  </a:lnTo>
                  <a:close/>
                  <a:moveTo>
                    <a:pt x="284" y="204"/>
                  </a:moveTo>
                  <a:cubicBezTo>
                    <a:pt x="297" y="204"/>
                    <a:pt x="309" y="201"/>
                    <a:pt x="320" y="196"/>
                  </a:cubicBezTo>
                  <a:cubicBezTo>
                    <a:pt x="332" y="191"/>
                    <a:pt x="342" y="185"/>
                    <a:pt x="350" y="176"/>
                  </a:cubicBezTo>
                  <a:cubicBezTo>
                    <a:pt x="359" y="167"/>
                    <a:pt x="366" y="157"/>
                    <a:pt x="371" y="146"/>
                  </a:cubicBezTo>
                  <a:cubicBezTo>
                    <a:pt x="376" y="135"/>
                    <a:pt x="378" y="122"/>
                    <a:pt x="378" y="109"/>
                  </a:cubicBezTo>
                  <a:cubicBezTo>
                    <a:pt x="378" y="96"/>
                    <a:pt x="376" y="84"/>
                    <a:pt x="371" y="73"/>
                  </a:cubicBezTo>
                  <a:cubicBezTo>
                    <a:pt x="366" y="61"/>
                    <a:pt x="359" y="51"/>
                    <a:pt x="350" y="43"/>
                  </a:cubicBezTo>
                  <a:cubicBezTo>
                    <a:pt x="342" y="35"/>
                    <a:pt x="332" y="28"/>
                    <a:pt x="320" y="23"/>
                  </a:cubicBezTo>
                  <a:cubicBezTo>
                    <a:pt x="309" y="18"/>
                    <a:pt x="297" y="16"/>
                    <a:pt x="284" y="16"/>
                  </a:cubicBezTo>
                  <a:cubicBezTo>
                    <a:pt x="16" y="16"/>
                    <a:pt x="16" y="16"/>
                    <a:pt x="16" y="16"/>
                  </a:cubicBezTo>
                  <a:cubicBezTo>
                    <a:pt x="16" y="204"/>
                    <a:pt x="16" y="204"/>
                    <a:pt x="16" y="204"/>
                  </a:cubicBezTo>
                  <a:lnTo>
                    <a:pt x="284" y="2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0" name="Rectangle 48"/>
            <p:cNvSpPr>
              <a:spLocks noChangeArrowheads="1"/>
            </p:cNvSpPr>
            <p:nvPr/>
          </p:nvSpPr>
          <p:spPr bwMode="auto">
            <a:xfrm>
              <a:off x="3471" y="2518"/>
              <a:ext cx="37" cy="9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1" fontAlgn="auto" hangingPunct="1">
                <a:spcBef>
                  <a:spcPts val="0"/>
                </a:spcBef>
                <a:spcAft>
                  <a:spcPts val="0"/>
                </a:spcAft>
                <a:defRPr/>
              </a:pPr>
              <a:endParaRPr lang="zh-CN" altLang="zh-CN">
                <a:solidFill>
                  <a:prstClr val="black"/>
                </a:solidFill>
                <a:latin typeface="+mn-lt"/>
                <a:ea typeface="+mn-ea"/>
              </a:endParaRPr>
            </a:p>
          </p:txBody>
        </p:sp>
        <p:sp>
          <p:nvSpPr>
            <p:cNvPr id="31" name="Freeform 49"/>
            <p:cNvSpPr>
              <a:spLocks noEditPoints="1"/>
            </p:cNvSpPr>
            <p:nvPr/>
          </p:nvSpPr>
          <p:spPr bwMode="auto">
            <a:xfrm>
              <a:off x="3589" y="2518"/>
              <a:ext cx="928" cy="926"/>
            </a:xfrm>
            <a:custGeom>
              <a:avLst/>
              <a:gdLst>
                <a:gd name="T0" fmla="*/ 0 w 393"/>
                <a:gd name="T1" fmla="*/ 0 h 392"/>
                <a:gd name="T2" fmla="*/ 465 w 393"/>
                <a:gd name="T3" fmla="*/ 0 h 392"/>
                <a:gd name="T4" fmla="*/ 647 w 393"/>
                <a:gd name="T5" fmla="*/ 35 h 392"/>
                <a:gd name="T6" fmla="*/ 793 w 393"/>
                <a:gd name="T7" fmla="*/ 135 h 392"/>
                <a:gd name="T8" fmla="*/ 893 w 393"/>
                <a:gd name="T9" fmla="*/ 281 h 392"/>
                <a:gd name="T10" fmla="*/ 928 w 393"/>
                <a:gd name="T11" fmla="*/ 461 h 392"/>
                <a:gd name="T12" fmla="*/ 893 w 393"/>
                <a:gd name="T13" fmla="*/ 643 h 392"/>
                <a:gd name="T14" fmla="*/ 793 w 393"/>
                <a:gd name="T15" fmla="*/ 789 h 392"/>
                <a:gd name="T16" fmla="*/ 647 w 393"/>
                <a:gd name="T17" fmla="*/ 888 h 392"/>
                <a:gd name="T18" fmla="*/ 465 w 393"/>
                <a:gd name="T19" fmla="*/ 926 h 392"/>
                <a:gd name="T20" fmla="*/ 0 w 393"/>
                <a:gd name="T21" fmla="*/ 926 h 392"/>
                <a:gd name="T22" fmla="*/ 0 w 393"/>
                <a:gd name="T23" fmla="*/ 0 h 392"/>
                <a:gd name="T24" fmla="*/ 465 w 393"/>
                <a:gd name="T25" fmla="*/ 888 h 392"/>
                <a:gd name="T26" fmla="*/ 633 w 393"/>
                <a:gd name="T27" fmla="*/ 855 h 392"/>
                <a:gd name="T28" fmla="*/ 767 w 393"/>
                <a:gd name="T29" fmla="*/ 763 h 392"/>
                <a:gd name="T30" fmla="*/ 860 w 393"/>
                <a:gd name="T31" fmla="*/ 628 h 392"/>
                <a:gd name="T32" fmla="*/ 893 w 393"/>
                <a:gd name="T33" fmla="*/ 461 h 392"/>
                <a:gd name="T34" fmla="*/ 860 w 393"/>
                <a:gd name="T35" fmla="*/ 295 h 392"/>
                <a:gd name="T36" fmla="*/ 767 w 393"/>
                <a:gd name="T37" fmla="*/ 161 h 392"/>
                <a:gd name="T38" fmla="*/ 633 w 393"/>
                <a:gd name="T39" fmla="*/ 71 h 392"/>
                <a:gd name="T40" fmla="*/ 465 w 393"/>
                <a:gd name="T41" fmla="*/ 38 h 392"/>
                <a:gd name="T42" fmla="*/ 38 w 393"/>
                <a:gd name="T43" fmla="*/ 38 h 392"/>
                <a:gd name="T44" fmla="*/ 38 w 393"/>
                <a:gd name="T45" fmla="*/ 888 h 392"/>
                <a:gd name="T46" fmla="*/ 465 w 393"/>
                <a:gd name="T47" fmla="*/ 888 h 39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3" h="392">
                  <a:moveTo>
                    <a:pt x="0" y="0"/>
                  </a:moveTo>
                  <a:cubicBezTo>
                    <a:pt x="197" y="0"/>
                    <a:pt x="197" y="0"/>
                    <a:pt x="197" y="0"/>
                  </a:cubicBezTo>
                  <a:cubicBezTo>
                    <a:pt x="224" y="0"/>
                    <a:pt x="250" y="5"/>
                    <a:pt x="274" y="15"/>
                  </a:cubicBezTo>
                  <a:cubicBezTo>
                    <a:pt x="297" y="25"/>
                    <a:pt x="318" y="39"/>
                    <a:pt x="336" y="57"/>
                  </a:cubicBezTo>
                  <a:cubicBezTo>
                    <a:pt x="354" y="75"/>
                    <a:pt x="368" y="95"/>
                    <a:pt x="378" y="119"/>
                  </a:cubicBezTo>
                  <a:cubicBezTo>
                    <a:pt x="388" y="143"/>
                    <a:pt x="393" y="168"/>
                    <a:pt x="393" y="195"/>
                  </a:cubicBezTo>
                  <a:cubicBezTo>
                    <a:pt x="393" y="223"/>
                    <a:pt x="388" y="248"/>
                    <a:pt x="378" y="272"/>
                  </a:cubicBezTo>
                  <a:cubicBezTo>
                    <a:pt x="368" y="296"/>
                    <a:pt x="354" y="316"/>
                    <a:pt x="336" y="334"/>
                  </a:cubicBezTo>
                  <a:cubicBezTo>
                    <a:pt x="318" y="352"/>
                    <a:pt x="297" y="366"/>
                    <a:pt x="274" y="376"/>
                  </a:cubicBezTo>
                  <a:cubicBezTo>
                    <a:pt x="250" y="387"/>
                    <a:pt x="224" y="392"/>
                    <a:pt x="197" y="392"/>
                  </a:cubicBezTo>
                  <a:cubicBezTo>
                    <a:pt x="0" y="392"/>
                    <a:pt x="0" y="392"/>
                    <a:pt x="0" y="392"/>
                  </a:cubicBezTo>
                  <a:lnTo>
                    <a:pt x="0" y="0"/>
                  </a:lnTo>
                  <a:close/>
                  <a:moveTo>
                    <a:pt x="197" y="376"/>
                  </a:moveTo>
                  <a:cubicBezTo>
                    <a:pt x="222" y="376"/>
                    <a:pt x="246" y="371"/>
                    <a:pt x="268" y="362"/>
                  </a:cubicBezTo>
                  <a:cubicBezTo>
                    <a:pt x="290" y="353"/>
                    <a:pt x="309" y="340"/>
                    <a:pt x="325" y="323"/>
                  </a:cubicBezTo>
                  <a:cubicBezTo>
                    <a:pt x="341" y="307"/>
                    <a:pt x="354" y="288"/>
                    <a:pt x="364" y="266"/>
                  </a:cubicBezTo>
                  <a:cubicBezTo>
                    <a:pt x="373" y="244"/>
                    <a:pt x="378" y="221"/>
                    <a:pt x="378" y="195"/>
                  </a:cubicBezTo>
                  <a:cubicBezTo>
                    <a:pt x="378" y="170"/>
                    <a:pt x="373" y="147"/>
                    <a:pt x="364" y="125"/>
                  </a:cubicBezTo>
                  <a:cubicBezTo>
                    <a:pt x="354" y="103"/>
                    <a:pt x="341" y="84"/>
                    <a:pt x="325" y="68"/>
                  </a:cubicBezTo>
                  <a:cubicBezTo>
                    <a:pt x="309" y="52"/>
                    <a:pt x="290" y="39"/>
                    <a:pt x="268" y="30"/>
                  </a:cubicBezTo>
                  <a:cubicBezTo>
                    <a:pt x="246" y="20"/>
                    <a:pt x="222" y="16"/>
                    <a:pt x="197" y="16"/>
                  </a:cubicBezTo>
                  <a:cubicBezTo>
                    <a:pt x="16" y="16"/>
                    <a:pt x="16" y="16"/>
                    <a:pt x="16" y="16"/>
                  </a:cubicBezTo>
                  <a:cubicBezTo>
                    <a:pt x="16" y="376"/>
                    <a:pt x="16" y="376"/>
                    <a:pt x="16" y="376"/>
                  </a:cubicBezTo>
                  <a:lnTo>
                    <a:pt x="197" y="3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2" name="Freeform 50"/>
            <p:cNvSpPr/>
            <p:nvPr/>
          </p:nvSpPr>
          <p:spPr bwMode="auto">
            <a:xfrm>
              <a:off x="4581" y="2518"/>
              <a:ext cx="928" cy="926"/>
            </a:xfrm>
            <a:custGeom>
              <a:avLst/>
              <a:gdLst>
                <a:gd name="T0" fmla="*/ 0 w 928"/>
                <a:gd name="T1" fmla="*/ 0 h 926"/>
                <a:gd name="T2" fmla="*/ 928 w 928"/>
                <a:gd name="T3" fmla="*/ 0 h 926"/>
                <a:gd name="T4" fmla="*/ 928 w 928"/>
                <a:gd name="T5" fmla="*/ 37 h 926"/>
                <a:gd name="T6" fmla="*/ 35 w 928"/>
                <a:gd name="T7" fmla="*/ 37 h 926"/>
                <a:gd name="T8" fmla="*/ 35 w 928"/>
                <a:gd name="T9" fmla="*/ 444 h 926"/>
                <a:gd name="T10" fmla="*/ 909 w 928"/>
                <a:gd name="T11" fmla="*/ 444 h 926"/>
                <a:gd name="T12" fmla="*/ 909 w 928"/>
                <a:gd name="T13" fmla="*/ 482 h 926"/>
                <a:gd name="T14" fmla="*/ 35 w 928"/>
                <a:gd name="T15" fmla="*/ 482 h 926"/>
                <a:gd name="T16" fmla="*/ 35 w 928"/>
                <a:gd name="T17" fmla="*/ 888 h 926"/>
                <a:gd name="T18" fmla="*/ 928 w 928"/>
                <a:gd name="T19" fmla="*/ 888 h 926"/>
                <a:gd name="T20" fmla="*/ 928 w 928"/>
                <a:gd name="T21" fmla="*/ 926 h 926"/>
                <a:gd name="T22" fmla="*/ 0 w 928"/>
                <a:gd name="T23" fmla="*/ 926 h 926"/>
                <a:gd name="T24" fmla="*/ 0 w 928"/>
                <a:gd name="T25" fmla="*/ 0 h 92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28" h="926">
                  <a:moveTo>
                    <a:pt x="0" y="0"/>
                  </a:moveTo>
                  <a:lnTo>
                    <a:pt x="928" y="0"/>
                  </a:lnTo>
                  <a:lnTo>
                    <a:pt x="928" y="37"/>
                  </a:lnTo>
                  <a:lnTo>
                    <a:pt x="35" y="37"/>
                  </a:lnTo>
                  <a:lnTo>
                    <a:pt x="35" y="444"/>
                  </a:lnTo>
                  <a:lnTo>
                    <a:pt x="909" y="444"/>
                  </a:lnTo>
                  <a:lnTo>
                    <a:pt x="909" y="482"/>
                  </a:lnTo>
                  <a:lnTo>
                    <a:pt x="35" y="482"/>
                  </a:lnTo>
                  <a:lnTo>
                    <a:pt x="35" y="888"/>
                  </a:lnTo>
                  <a:lnTo>
                    <a:pt x="928" y="888"/>
                  </a:lnTo>
                  <a:lnTo>
                    <a:pt x="928" y="926"/>
                  </a:lnTo>
                  <a:lnTo>
                    <a:pt x="0" y="92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3" name="Freeform 51"/>
            <p:cNvSpPr/>
            <p:nvPr/>
          </p:nvSpPr>
          <p:spPr bwMode="auto">
            <a:xfrm>
              <a:off x="5540" y="2515"/>
              <a:ext cx="1819" cy="929"/>
            </a:xfrm>
            <a:custGeom>
              <a:avLst/>
              <a:gdLst>
                <a:gd name="T0" fmla="*/ 1781 w 770"/>
                <a:gd name="T1" fmla="*/ 466 h 393"/>
                <a:gd name="T2" fmla="*/ 1748 w 770"/>
                <a:gd name="T3" fmla="*/ 300 h 393"/>
                <a:gd name="T4" fmla="*/ 1656 w 770"/>
                <a:gd name="T5" fmla="*/ 163 h 393"/>
                <a:gd name="T6" fmla="*/ 1521 w 770"/>
                <a:gd name="T7" fmla="*/ 73 h 393"/>
                <a:gd name="T8" fmla="*/ 1356 w 770"/>
                <a:gd name="T9" fmla="*/ 40 h 393"/>
                <a:gd name="T10" fmla="*/ 1210 w 770"/>
                <a:gd name="T11" fmla="*/ 66 h 393"/>
                <a:gd name="T12" fmla="*/ 1082 w 770"/>
                <a:gd name="T13" fmla="*/ 149 h 393"/>
                <a:gd name="T14" fmla="*/ 987 w 770"/>
                <a:gd name="T15" fmla="*/ 281 h 393"/>
                <a:gd name="T16" fmla="*/ 935 w 770"/>
                <a:gd name="T17" fmla="*/ 466 h 393"/>
                <a:gd name="T18" fmla="*/ 881 w 770"/>
                <a:gd name="T19" fmla="*/ 662 h 393"/>
                <a:gd name="T20" fmla="*/ 782 w 770"/>
                <a:gd name="T21" fmla="*/ 806 h 393"/>
                <a:gd name="T22" fmla="*/ 640 w 770"/>
                <a:gd name="T23" fmla="*/ 898 h 393"/>
                <a:gd name="T24" fmla="*/ 463 w 770"/>
                <a:gd name="T25" fmla="*/ 929 h 393"/>
                <a:gd name="T26" fmla="*/ 281 w 770"/>
                <a:gd name="T27" fmla="*/ 891 h 393"/>
                <a:gd name="T28" fmla="*/ 135 w 770"/>
                <a:gd name="T29" fmla="*/ 792 h 393"/>
                <a:gd name="T30" fmla="*/ 35 w 770"/>
                <a:gd name="T31" fmla="*/ 645 h 393"/>
                <a:gd name="T32" fmla="*/ 0 w 770"/>
                <a:gd name="T33" fmla="*/ 463 h 393"/>
                <a:gd name="T34" fmla="*/ 35 w 770"/>
                <a:gd name="T35" fmla="*/ 284 h 393"/>
                <a:gd name="T36" fmla="*/ 135 w 770"/>
                <a:gd name="T37" fmla="*/ 135 h 393"/>
                <a:gd name="T38" fmla="*/ 281 w 770"/>
                <a:gd name="T39" fmla="*/ 35 h 393"/>
                <a:gd name="T40" fmla="*/ 463 w 770"/>
                <a:gd name="T41" fmla="*/ 0 h 393"/>
                <a:gd name="T42" fmla="*/ 463 w 770"/>
                <a:gd name="T43" fmla="*/ 35 h 393"/>
                <a:gd name="T44" fmla="*/ 295 w 770"/>
                <a:gd name="T45" fmla="*/ 71 h 393"/>
                <a:gd name="T46" fmla="*/ 161 w 770"/>
                <a:gd name="T47" fmla="*/ 163 h 393"/>
                <a:gd name="T48" fmla="*/ 69 w 770"/>
                <a:gd name="T49" fmla="*/ 298 h 393"/>
                <a:gd name="T50" fmla="*/ 35 w 770"/>
                <a:gd name="T51" fmla="*/ 463 h 393"/>
                <a:gd name="T52" fmla="*/ 69 w 770"/>
                <a:gd name="T53" fmla="*/ 631 h 393"/>
                <a:gd name="T54" fmla="*/ 161 w 770"/>
                <a:gd name="T55" fmla="*/ 766 h 393"/>
                <a:gd name="T56" fmla="*/ 295 w 770"/>
                <a:gd name="T57" fmla="*/ 858 h 393"/>
                <a:gd name="T58" fmla="*/ 463 w 770"/>
                <a:gd name="T59" fmla="*/ 891 h 393"/>
                <a:gd name="T60" fmla="*/ 624 w 770"/>
                <a:gd name="T61" fmla="*/ 863 h 393"/>
                <a:gd name="T62" fmla="*/ 751 w 770"/>
                <a:gd name="T63" fmla="*/ 778 h 393"/>
                <a:gd name="T64" fmla="*/ 841 w 770"/>
                <a:gd name="T65" fmla="*/ 643 h 393"/>
                <a:gd name="T66" fmla="*/ 891 w 770"/>
                <a:gd name="T67" fmla="*/ 466 h 393"/>
                <a:gd name="T68" fmla="*/ 945 w 770"/>
                <a:gd name="T69" fmla="*/ 274 h 393"/>
                <a:gd name="T70" fmla="*/ 1042 w 770"/>
                <a:gd name="T71" fmla="*/ 128 h 393"/>
                <a:gd name="T72" fmla="*/ 1181 w 770"/>
                <a:gd name="T73" fmla="*/ 35 h 393"/>
                <a:gd name="T74" fmla="*/ 1356 w 770"/>
                <a:gd name="T75" fmla="*/ 2 h 393"/>
                <a:gd name="T76" fmla="*/ 1536 w 770"/>
                <a:gd name="T77" fmla="*/ 38 h 393"/>
                <a:gd name="T78" fmla="*/ 1682 w 770"/>
                <a:gd name="T79" fmla="*/ 139 h 393"/>
                <a:gd name="T80" fmla="*/ 1781 w 770"/>
                <a:gd name="T81" fmla="*/ 286 h 393"/>
                <a:gd name="T82" fmla="*/ 1819 w 770"/>
                <a:gd name="T83" fmla="*/ 466 h 393"/>
                <a:gd name="T84" fmla="*/ 1798 w 770"/>
                <a:gd name="T85" fmla="*/ 600 h 393"/>
                <a:gd name="T86" fmla="*/ 1743 w 770"/>
                <a:gd name="T87" fmla="*/ 721 h 393"/>
                <a:gd name="T88" fmla="*/ 1658 w 770"/>
                <a:gd name="T89" fmla="*/ 818 h 393"/>
                <a:gd name="T90" fmla="*/ 1550 w 770"/>
                <a:gd name="T91" fmla="*/ 889 h 393"/>
                <a:gd name="T92" fmla="*/ 1550 w 770"/>
                <a:gd name="T93" fmla="*/ 849 h 393"/>
                <a:gd name="T94" fmla="*/ 1644 w 770"/>
                <a:gd name="T95" fmla="*/ 782 h 393"/>
                <a:gd name="T96" fmla="*/ 1717 w 770"/>
                <a:gd name="T97" fmla="*/ 693 h 393"/>
                <a:gd name="T98" fmla="*/ 1765 w 770"/>
                <a:gd name="T99" fmla="*/ 586 h 393"/>
                <a:gd name="T100" fmla="*/ 1781 w 770"/>
                <a:gd name="T101" fmla="*/ 466 h 393"/>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770" h="393">
                  <a:moveTo>
                    <a:pt x="754" y="197"/>
                  </a:moveTo>
                  <a:cubicBezTo>
                    <a:pt x="754" y="172"/>
                    <a:pt x="749" y="149"/>
                    <a:pt x="740" y="127"/>
                  </a:cubicBezTo>
                  <a:cubicBezTo>
                    <a:pt x="731" y="105"/>
                    <a:pt x="718" y="86"/>
                    <a:pt x="701" y="69"/>
                  </a:cubicBezTo>
                  <a:cubicBezTo>
                    <a:pt x="685" y="53"/>
                    <a:pt x="666" y="40"/>
                    <a:pt x="644" y="31"/>
                  </a:cubicBezTo>
                  <a:cubicBezTo>
                    <a:pt x="622" y="21"/>
                    <a:pt x="599" y="17"/>
                    <a:pt x="574" y="17"/>
                  </a:cubicBezTo>
                  <a:cubicBezTo>
                    <a:pt x="552" y="17"/>
                    <a:pt x="532" y="21"/>
                    <a:pt x="512" y="28"/>
                  </a:cubicBezTo>
                  <a:cubicBezTo>
                    <a:pt x="492" y="36"/>
                    <a:pt x="474" y="47"/>
                    <a:pt x="458" y="63"/>
                  </a:cubicBezTo>
                  <a:cubicBezTo>
                    <a:pt x="442" y="78"/>
                    <a:pt x="429" y="97"/>
                    <a:pt x="418" y="119"/>
                  </a:cubicBezTo>
                  <a:cubicBezTo>
                    <a:pt x="407" y="142"/>
                    <a:pt x="399" y="168"/>
                    <a:pt x="396" y="197"/>
                  </a:cubicBezTo>
                  <a:cubicBezTo>
                    <a:pt x="392" y="228"/>
                    <a:pt x="384" y="256"/>
                    <a:pt x="373" y="280"/>
                  </a:cubicBezTo>
                  <a:cubicBezTo>
                    <a:pt x="362" y="304"/>
                    <a:pt x="348" y="325"/>
                    <a:pt x="331" y="341"/>
                  </a:cubicBezTo>
                  <a:cubicBezTo>
                    <a:pt x="313" y="358"/>
                    <a:pt x="293" y="371"/>
                    <a:pt x="271" y="380"/>
                  </a:cubicBezTo>
                  <a:cubicBezTo>
                    <a:pt x="248" y="388"/>
                    <a:pt x="223" y="393"/>
                    <a:pt x="196" y="393"/>
                  </a:cubicBezTo>
                  <a:cubicBezTo>
                    <a:pt x="169" y="393"/>
                    <a:pt x="143" y="388"/>
                    <a:pt x="119" y="377"/>
                  </a:cubicBezTo>
                  <a:cubicBezTo>
                    <a:pt x="96" y="367"/>
                    <a:pt x="75" y="353"/>
                    <a:pt x="57" y="335"/>
                  </a:cubicBezTo>
                  <a:cubicBezTo>
                    <a:pt x="39" y="317"/>
                    <a:pt x="25" y="297"/>
                    <a:pt x="15" y="273"/>
                  </a:cubicBezTo>
                  <a:cubicBezTo>
                    <a:pt x="5" y="249"/>
                    <a:pt x="0" y="224"/>
                    <a:pt x="0" y="196"/>
                  </a:cubicBezTo>
                  <a:cubicBezTo>
                    <a:pt x="0" y="169"/>
                    <a:pt x="5" y="144"/>
                    <a:pt x="15" y="120"/>
                  </a:cubicBezTo>
                  <a:cubicBezTo>
                    <a:pt x="25" y="96"/>
                    <a:pt x="39" y="75"/>
                    <a:pt x="57" y="57"/>
                  </a:cubicBezTo>
                  <a:cubicBezTo>
                    <a:pt x="75" y="40"/>
                    <a:pt x="96" y="26"/>
                    <a:pt x="119" y="15"/>
                  </a:cubicBezTo>
                  <a:cubicBezTo>
                    <a:pt x="143" y="5"/>
                    <a:pt x="169" y="0"/>
                    <a:pt x="196" y="0"/>
                  </a:cubicBezTo>
                  <a:cubicBezTo>
                    <a:pt x="196" y="15"/>
                    <a:pt x="196" y="15"/>
                    <a:pt x="196" y="15"/>
                  </a:cubicBezTo>
                  <a:cubicBezTo>
                    <a:pt x="171" y="15"/>
                    <a:pt x="147" y="20"/>
                    <a:pt x="125" y="30"/>
                  </a:cubicBezTo>
                  <a:cubicBezTo>
                    <a:pt x="103" y="39"/>
                    <a:pt x="84" y="52"/>
                    <a:pt x="68" y="69"/>
                  </a:cubicBezTo>
                  <a:cubicBezTo>
                    <a:pt x="52" y="85"/>
                    <a:pt x="39" y="104"/>
                    <a:pt x="29" y="126"/>
                  </a:cubicBezTo>
                  <a:cubicBezTo>
                    <a:pt x="20" y="148"/>
                    <a:pt x="15" y="171"/>
                    <a:pt x="15" y="196"/>
                  </a:cubicBezTo>
                  <a:cubicBezTo>
                    <a:pt x="15" y="222"/>
                    <a:pt x="20" y="245"/>
                    <a:pt x="29" y="267"/>
                  </a:cubicBezTo>
                  <a:cubicBezTo>
                    <a:pt x="39" y="289"/>
                    <a:pt x="52" y="308"/>
                    <a:pt x="68" y="324"/>
                  </a:cubicBezTo>
                  <a:cubicBezTo>
                    <a:pt x="84" y="341"/>
                    <a:pt x="103" y="354"/>
                    <a:pt x="125" y="363"/>
                  </a:cubicBezTo>
                  <a:cubicBezTo>
                    <a:pt x="147" y="372"/>
                    <a:pt x="171" y="377"/>
                    <a:pt x="196" y="377"/>
                  </a:cubicBezTo>
                  <a:cubicBezTo>
                    <a:pt x="221" y="377"/>
                    <a:pt x="243" y="373"/>
                    <a:pt x="264" y="365"/>
                  </a:cubicBezTo>
                  <a:cubicBezTo>
                    <a:pt x="284" y="357"/>
                    <a:pt x="302" y="345"/>
                    <a:pt x="318" y="329"/>
                  </a:cubicBezTo>
                  <a:cubicBezTo>
                    <a:pt x="333" y="314"/>
                    <a:pt x="346" y="295"/>
                    <a:pt x="356" y="272"/>
                  </a:cubicBezTo>
                  <a:cubicBezTo>
                    <a:pt x="366" y="250"/>
                    <a:pt x="373" y="225"/>
                    <a:pt x="377" y="197"/>
                  </a:cubicBezTo>
                  <a:cubicBezTo>
                    <a:pt x="381" y="167"/>
                    <a:pt x="389" y="140"/>
                    <a:pt x="400" y="116"/>
                  </a:cubicBezTo>
                  <a:cubicBezTo>
                    <a:pt x="411" y="92"/>
                    <a:pt x="424" y="72"/>
                    <a:pt x="441" y="54"/>
                  </a:cubicBezTo>
                  <a:cubicBezTo>
                    <a:pt x="458" y="37"/>
                    <a:pt x="477" y="24"/>
                    <a:pt x="500" y="15"/>
                  </a:cubicBezTo>
                  <a:cubicBezTo>
                    <a:pt x="522" y="6"/>
                    <a:pt x="546" y="1"/>
                    <a:pt x="574" y="1"/>
                  </a:cubicBezTo>
                  <a:cubicBezTo>
                    <a:pt x="601" y="1"/>
                    <a:pt x="626" y="6"/>
                    <a:pt x="650" y="16"/>
                  </a:cubicBezTo>
                  <a:cubicBezTo>
                    <a:pt x="674" y="27"/>
                    <a:pt x="695" y="41"/>
                    <a:pt x="712" y="59"/>
                  </a:cubicBezTo>
                  <a:cubicBezTo>
                    <a:pt x="730" y="76"/>
                    <a:pt x="744" y="97"/>
                    <a:pt x="754" y="121"/>
                  </a:cubicBezTo>
                  <a:cubicBezTo>
                    <a:pt x="765" y="145"/>
                    <a:pt x="770" y="170"/>
                    <a:pt x="770" y="197"/>
                  </a:cubicBezTo>
                  <a:cubicBezTo>
                    <a:pt x="770" y="217"/>
                    <a:pt x="767" y="236"/>
                    <a:pt x="761" y="254"/>
                  </a:cubicBezTo>
                  <a:cubicBezTo>
                    <a:pt x="756" y="272"/>
                    <a:pt x="748" y="289"/>
                    <a:pt x="738" y="305"/>
                  </a:cubicBezTo>
                  <a:cubicBezTo>
                    <a:pt x="728" y="320"/>
                    <a:pt x="716" y="334"/>
                    <a:pt x="702" y="346"/>
                  </a:cubicBezTo>
                  <a:cubicBezTo>
                    <a:pt x="688" y="358"/>
                    <a:pt x="673" y="368"/>
                    <a:pt x="656" y="376"/>
                  </a:cubicBezTo>
                  <a:cubicBezTo>
                    <a:pt x="656" y="359"/>
                    <a:pt x="656" y="359"/>
                    <a:pt x="656" y="359"/>
                  </a:cubicBezTo>
                  <a:cubicBezTo>
                    <a:pt x="670" y="351"/>
                    <a:pt x="684" y="342"/>
                    <a:pt x="696" y="331"/>
                  </a:cubicBezTo>
                  <a:cubicBezTo>
                    <a:pt x="708" y="320"/>
                    <a:pt x="718" y="307"/>
                    <a:pt x="727" y="293"/>
                  </a:cubicBezTo>
                  <a:cubicBezTo>
                    <a:pt x="735" y="279"/>
                    <a:pt x="742" y="264"/>
                    <a:pt x="747" y="248"/>
                  </a:cubicBezTo>
                  <a:cubicBezTo>
                    <a:pt x="752" y="232"/>
                    <a:pt x="754" y="215"/>
                    <a:pt x="754"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4" name="Rectangle 52"/>
            <p:cNvSpPr>
              <a:spLocks noChangeArrowheads="1"/>
            </p:cNvSpPr>
            <p:nvPr/>
          </p:nvSpPr>
          <p:spPr bwMode="auto">
            <a:xfrm>
              <a:off x="7425" y="2518"/>
              <a:ext cx="38" cy="9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1" fontAlgn="auto" hangingPunct="1">
                <a:spcBef>
                  <a:spcPts val="0"/>
                </a:spcBef>
                <a:spcAft>
                  <a:spcPts val="0"/>
                </a:spcAft>
                <a:defRPr/>
              </a:pPr>
              <a:endParaRPr lang="zh-CN" altLang="zh-CN">
                <a:solidFill>
                  <a:prstClr val="black"/>
                </a:solidFill>
                <a:latin typeface="+mn-lt"/>
                <a:ea typeface="+mn-ea"/>
              </a:endParaRPr>
            </a:p>
          </p:txBody>
        </p:sp>
        <p:sp>
          <p:nvSpPr>
            <p:cNvPr id="35" name="Freeform 53"/>
            <p:cNvSpPr/>
            <p:nvPr/>
          </p:nvSpPr>
          <p:spPr bwMode="auto">
            <a:xfrm>
              <a:off x="7534" y="2515"/>
              <a:ext cx="928" cy="929"/>
            </a:xfrm>
            <a:custGeom>
              <a:avLst/>
              <a:gdLst>
                <a:gd name="T0" fmla="*/ 68 w 393"/>
                <a:gd name="T1" fmla="*/ 631 h 393"/>
                <a:gd name="T2" fmla="*/ 161 w 393"/>
                <a:gd name="T3" fmla="*/ 766 h 393"/>
                <a:gd name="T4" fmla="*/ 295 w 393"/>
                <a:gd name="T5" fmla="*/ 858 h 393"/>
                <a:gd name="T6" fmla="*/ 463 w 393"/>
                <a:gd name="T7" fmla="*/ 891 h 393"/>
                <a:gd name="T8" fmla="*/ 628 w 393"/>
                <a:gd name="T9" fmla="*/ 858 h 393"/>
                <a:gd name="T10" fmla="*/ 765 w 393"/>
                <a:gd name="T11" fmla="*/ 766 h 393"/>
                <a:gd name="T12" fmla="*/ 857 w 393"/>
                <a:gd name="T13" fmla="*/ 631 h 393"/>
                <a:gd name="T14" fmla="*/ 890 w 393"/>
                <a:gd name="T15" fmla="*/ 466 h 393"/>
                <a:gd name="T16" fmla="*/ 890 w 393"/>
                <a:gd name="T17" fmla="*/ 463 h 393"/>
                <a:gd name="T18" fmla="*/ 501 w 393"/>
                <a:gd name="T19" fmla="*/ 463 h 393"/>
                <a:gd name="T20" fmla="*/ 501 w 393"/>
                <a:gd name="T21" fmla="*/ 428 h 393"/>
                <a:gd name="T22" fmla="*/ 928 w 393"/>
                <a:gd name="T23" fmla="*/ 428 h 393"/>
                <a:gd name="T24" fmla="*/ 928 w 393"/>
                <a:gd name="T25" fmla="*/ 466 h 393"/>
                <a:gd name="T26" fmla="*/ 890 w 393"/>
                <a:gd name="T27" fmla="*/ 645 h 393"/>
                <a:gd name="T28" fmla="*/ 791 w 393"/>
                <a:gd name="T29" fmla="*/ 794 h 393"/>
                <a:gd name="T30" fmla="*/ 642 w 393"/>
                <a:gd name="T31" fmla="*/ 894 h 393"/>
                <a:gd name="T32" fmla="*/ 463 w 393"/>
                <a:gd name="T33" fmla="*/ 929 h 393"/>
                <a:gd name="T34" fmla="*/ 281 w 393"/>
                <a:gd name="T35" fmla="*/ 894 h 393"/>
                <a:gd name="T36" fmla="*/ 135 w 393"/>
                <a:gd name="T37" fmla="*/ 794 h 393"/>
                <a:gd name="T38" fmla="*/ 35 w 393"/>
                <a:gd name="T39" fmla="*/ 645 h 393"/>
                <a:gd name="T40" fmla="*/ 0 w 393"/>
                <a:gd name="T41" fmla="*/ 466 h 393"/>
                <a:gd name="T42" fmla="*/ 0 w 393"/>
                <a:gd name="T43" fmla="*/ 463 h 393"/>
                <a:gd name="T44" fmla="*/ 35 w 393"/>
                <a:gd name="T45" fmla="*/ 284 h 393"/>
                <a:gd name="T46" fmla="*/ 135 w 393"/>
                <a:gd name="T47" fmla="*/ 135 h 393"/>
                <a:gd name="T48" fmla="*/ 281 w 393"/>
                <a:gd name="T49" fmla="*/ 35 h 393"/>
                <a:gd name="T50" fmla="*/ 463 w 393"/>
                <a:gd name="T51" fmla="*/ 0 h 393"/>
                <a:gd name="T52" fmla="*/ 597 w 393"/>
                <a:gd name="T53" fmla="*/ 19 h 393"/>
                <a:gd name="T54" fmla="*/ 718 w 393"/>
                <a:gd name="T55" fmla="*/ 76 h 393"/>
                <a:gd name="T56" fmla="*/ 640 w 393"/>
                <a:gd name="T57" fmla="*/ 76 h 393"/>
                <a:gd name="T58" fmla="*/ 555 w 393"/>
                <a:gd name="T59" fmla="*/ 47 h 393"/>
                <a:gd name="T60" fmla="*/ 463 w 393"/>
                <a:gd name="T61" fmla="*/ 35 h 393"/>
                <a:gd name="T62" fmla="*/ 295 w 393"/>
                <a:gd name="T63" fmla="*/ 71 h 393"/>
                <a:gd name="T64" fmla="*/ 161 w 393"/>
                <a:gd name="T65" fmla="*/ 161 h 393"/>
                <a:gd name="T66" fmla="*/ 68 w 393"/>
                <a:gd name="T67" fmla="*/ 298 h 393"/>
                <a:gd name="T68" fmla="*/ 35 w 393"/>
                <a:gd name="T69" fmla="*/ 466 h 393"/>
                <a:gd name="T70" fmla="*/ 68 w 393"/>
                <a:gd name="T71" fmla="*/ 631 h 39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93" h="393">
                  <a:moveTo>
                    <a:pt x="29" y="267"/>
                  </a:moveTo>
                  <a:cubicBezTo>
                    <a:pt x="39" y="289"/>
                    <a:pt x="52" y="308"/>
                    <a:pt x="68" y="324"/>
                  </a:cubicBezTo>
                  <a:cubicBezTo>
                    <a:pt x="84" y="341"/>
                    <a:pt x="103" y="354"/>
                    <a:pt x="125" y="363"/>
                  </a:cubicBezTo>
                  <a:cubicBezTo>
                    <a:pt x="147" y="372"/>
                    <a:pt x="171" y="377"/>
                    <a:pt x="196" y="377"/>
                  </a:cubicBezTo>
                  <a:cubicBezTo>
                    <a:pt x="221" y="377"/>
                    <a:pt x="244" y="372"/>
                    <a:pt x="266" y="363"/>
                  </a:cubicBezTo>
                  <a:cubicBezTo>
                    <a:pt x="288" y="354"/>
                    <a:pt x="307" y="341"/>
                    <a:pt x="324" y="324"/>
                  </a:cubicBezTo>
                  <a:cubicBezTo>
                    <a:pt x="340" y="308"/>
                    <a:pt x="353" y="289"/>
                    <a:pt x="363" y="267"/>
                  </a:cubicBezTo>
                  <a:cubicBezTo>
                    <a:pt x="372" y="245"/>
                    <a:pt x="377" y="222"/>
                    <a:pt x="377" y="197"/>
                  </a:cubicBezTo>
                  <a:cubicBezTo>
                    <a:pt x="377" y="196"/>
                    <a:pt x="377" y="196"/>
                    <a:pt x="377" y="196"/>
                  </a:cubicBezTo>
                  <a:cubicBezTo>
                    <a:pt x="212" y="196"/>
                    <a:pt x="212" y="196"/>
                    <a:pt x="212" y="196"/>
                  </a:cubicBezTo>
                  <a:cubicBezTo>
                    <a:pt x="212" y="181"/>
                    <a:pt x="212" y="181"/>
                    <a:pt x="212" y="181"/>
                  </a:cubicBezTo>
                  <a:cubicBezTo>
                    <a:pt x="393" y="181"/>
                    <a:pt x="393" y="181"/>
                    <a:pt x="393" y="181"/>
                  </a:cubicBezTo>
                  <a:cubicBezTo>
                    <a:pt x="393" y="197"/>
                    <a:pt x="393" y="197"/>
                    <a:pt x="393" y="197"/>
                  </a:cubicBezTo>
                  <a:cubicBezTo>
                    <a:pt x="393" y="224"/>
                    <a:pt x="387" y="250"/>
                    <a:pt x="377" y="273"/>
                  </a:cubicBezTo>
                  <a:cubicBezTo>
                    <a:pt x="367" y="297"/>
                    <a:pt x="353" y="318"/>
                    <a:pt x="335" y="336"/>
                  </a:cubicBezTo>
                  <a:cubicBezTo>
                    <a:pt x="317" y="353"/>
                    <a:pt x="296" y="367"/>
                    <a:pt x="272" y="378"/>
                  </a:cubicBezTo>
                  <a:cubicBezTo>
                    <a:pt x="249" y="388"/>
                    <a:pt x="223" y="393"/>
                    <a:pt x="196" y="393"/>
                  </a:cubicBezTo>
                  <a:cubicBezTo>
                    <a:pt x="169" y="393"/>
                    <a:pt x="143" y="388"/>
                    <a:pt x="119" y="378"/>
                  </a:cubicBezTo>
                  <a:cubicBezTo>
                    <a:pt x="96" y="367"/>
                    <a:pt x="75" y="353"/>
                    <a:pt x="57" y="336"/>
                  </a:cubicBezTo>
                  <a:cubicBezTo>
                    <a:pt x="39" y="318"/>
                    <a:pt x="25" y="297"/>
                    <a:pt x="15" y="273"/>
                  </a:cubicBezTo>
                  <a:cubicBezTo>
                    <a:pt x="5" y="250"/>
                    <a:pt x="0" y="224"/>
                    <a:pt x="0" y="197"/>
                  </a:cubicBezTo>
                  <a:cubicBezTo>
                    <a:pt x="0" y="196"/>
                    <a:pt x="0" y="196"/>
                    <a:pt x="0" y="196"/>
                  </a:cubicBezTo>
                  <a:cubicBezTo>
                    <a:pt x="0" y="169"/>
                    <a:pt x="5" y="143"/>
                    <a:pt x="15" y="120"/>
                  </a:cubicBezTo>
                  <a:cubicBezTo>
                    <a:pt x="25" y="96"/>
                    <a:pt x="39" y="75"/>
                    <a:pt x="57" y="57"/>
                  </a:cubicBezTo>
                  <a:cubicBezTo>
                    <a:pt x="75" y="40"/>
                    <a:pt x="96" y="26"/>
                    <a:pt x="119" y="15"/>
                  </a:cubicBezTo>
                  <a:cubicBezTo>
                    <a:pt x="143" y="5"/>
                    <a:pt x="169" y="0"/>
                    <a:pt x="196" y="0"/>
                  </a:cubicBezTo>
                  <a:cubicBezTo>
                    <a:pt x="216" y="0"/>
                    <a:pt x="235" y="3"/>
                    <a:pt x="253" y="8"/>
                  </a:cubicBezTo>
                  <a:cubicBezTo>
                    <a:pt x="271" y="14"/>
                    <a:pt x="288" y="22"/>
                    <a:pt x="304" y="32"/>
                  </a:cubicBezTo>
                  <a:cubicBezTo>
                    <a:pt x="271" y="32"/>
                    <a:pt x="271" y="32"/>
                    <a:pt x="271" y="32"/>
                  </a:cubicBezTo>
                  <a:cubicBezTo>
                    <a:pt x="260" y="27"/>
                    <a:pt x="248" y="23"/>
                    <a:pt x="235" y="20"/>
                  </a:cubicBezTo>
                  <a:cubicBezTo>
                    <a:pt x="222" y="17"/>
                    <a:pt x="209" y="15"/>
                    <a:pt x="196" y="15"/>
                  </a:cubicBezTo>
                  <a:cubicBezTo>
                    <a:pt x="171" y="15"/>
                    <a:pt x="147" y="20"/>
                    <a:pt x="125" y="30"/>
                  </a:cubicBezTo>
                  <a:cubicBezTo>
                    <a:pt x="103" y="39"/>
                    <a:pt x="84" y="52"/>
                    <a:pt x="68" y="68"/>
                  </a:cubicBezTo>
                  <a:cubicBezTo>
                    <a:pt x="52" y="85"/>
                    <a:pt x="39" y="104"/>
                    <a:pt x="29" y="126"/>
                  </a:cubicBezTo>
                  <a:cubicBezTo>
                    <a:pt x="20" y="148"/>
                    <a:pt x="15" y="171"/>
                    <a:pt x="15" y="197"/>
                  </a:cubicBezTo>
                  <a:cubicBezTo>
                    <a:pt x="15" y="222"/>
                    <a:pt x="20" y="245"/>
                    <a:pt x="29" y="2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6" name="Freeform 54"/>
            <p:cNvSpPr/>
            <p:nvPr/>
          </p:nvSpPr>
          <p:spPr bwMode="auto">
            <a:xfrm>
              <a:off x="8509" y="2518"/>
              <a:ext cx="928" cy="926"/>
            </a:xfrm>
            <a:custGeom>
              <a:avLst/>
              <a:gdLst>
                <a:gd name="T0" fmla="*/ 891 w 928"/>
                <a:gd name="T1" fmla="*/ 0 h 926"/>
                <a:gd name="T2" fmla="*/ 928 w 928"/>
                <a:gd name="T3" fmla="*/ 0 h 926"/>
                <a:gd name="T4" fmla="*/ 928 w 928"/>
                <a:gd name="T5" fmla="*/ 926 h 926"/>
                <a:gd name="T6" fmla="*/ 891 w 928"/>
                <a:gd name="T7" fmla="*/ 926 h 926"/>
                <a:gd name="T8" fmla="*/ 38 w 928"/>
                <a:gd name="T9" fmla="*/ 52 h 926"/>
                <a:gd name="T10" fmla="*/ 38 w 928"/>
                <a:gd name="T11" fmla="*/ 926 h 926"/>
                <a:gd name="T12" fmla="*/ 0 w 928"/>
                <a:gd name="T13" fmla="*/ 926 h 926"/>
                <a:gd name="T14" fmla="*/ 0 w 928"/>
                <a:gd name="T15" fmla="*/ 0 h 926"/>
                <a:gd name="T16" fmla="*/ 38 w 928"/>
                <a:gd name="T17" fmla="*/ 0 h 926"/>
                <a:gd name="T18" fmla="*/ 891 w 928"/>
                <a:gd name="T19" fmla="*/ 874 h 926"/>
                <a:gd name="T20" fmla="*/ 891 w 928"/>
                <a:gd name="T21" fmla="*/ 0 h 92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28" h="926">
                  <a:moveTo>
                    <a:pt x="891" y="0"/>
                  </a:moveTo>
                  <a:lnTo>
                    <a:pt x="928" y="0"/>
                  </a:lnTo>
                  <a:lnTo>
                    <a:pt x="928" y="926"/>
                  </a:lnTo>
                  <a:lnTo>
                    <a:pt x="891" y="926"/>
                  </a:lnTo>
                  <a:lnTo>
                    <a:pt x="38" y="52"/>
                  </a:lnTo>
                  <a:lnTo>
                    <a:pt x="38" y="926"/>
                  </a:lnTo>
                  <a:lnTo>
                    <a:pt x="0" y="926"/>
                  </a:lnTo>
                  <a:lnTo>
                    <a:pt x="0" y="0"/>
                  </a:lnTo>
                  <a:lnTo>
                    <a:pt x="38" y="0"/>
                  </a:lnTo>
                  <a:lnTo>
                    <a:pt x="891" y="874"/>
                  </a:lnTo>
                  <a:lnTo>
                    <a:pt x="89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7" name="Freeform 55"/>
            <p:cNvSpPr>
              <a:spLocks noEditPoints="1"/>
            </p:cNvSpPr>
            <p:nvPr/>
          </p:nvSpPr>
          <p:spPr bwMode="auto">
            <a:xfrm>
              <a:off x="579" y="129"/>
              <a:ext cx="2273" cy="2226"/>
            </a:xfrm>
            <a:custGeom>
              <a:avLst/>
              <a:gdLst>
                <a:gd name="T0" fmla="*/ 626 w 962"/>
                <a:gd name="T1" fmla="*/ 92 h 942"/>
                <a:gd name="T2" fmla="*/ 626 w 962"/>
                <a:gd name="T3" fmla="*/ 130 h 942"/>
                <a:gd name="T4" fmla="*/ 525 w 962"/>
                <a:gd name="T5" fmla="*/ 253 h 942"/>
                <a:gd name="T6" fmla="*/ 730 w 962"/>
                <a:gd name="T7" fmla="*/ 373 h 942"/>
                <a:gd name="T8" fmla="*/ 936 w 962"/>
                <a:gd name="T9" fmla="*/ 506 h 942"/>
                <a:gd name="T10" fmla="*/ 383 w 962"/>
                <a:gd name="T11" fmla="*/ 496 h 942"/>
                <a:gd name="T12" fmla="*/ 158 w 962"/>
                <a:gd name="T13" fmla="*/ 803 h 942"/>
                <a:gd name="T14" fmla="*/ 468 w 962"/>
                <a:gd name="T15" fmla="*/ 19 h 942"/>
                <a:gd name="T16" fmla="*/ 449 w 962"/>
                <a:gd name="T17" fmla="*/ 1252 h 942"/>
                <a:gd name="T18" fmla="*/ 383 w 962"/>
                <a:gd name="T19" fmla="*/ 926 h 942"/>
                <a:gd name="T20" fmla="*/ 187 w 962"/>
                <a:gd name="T21" fmla="*/ 785 h 942"/>
                <a:gd name="T22" fmla="*/ 383 w 962"/>
                <a:gd name="T23" fmla="*/ 803 h 942"/>
                <a:gd name="T24" fmla="*/ 803 w 962"/>
                <a:gd name="T25" fmla="*/ 794 h 942"/>
                <a:gd name="T26" fmla="*/ 841 w 962"/>
                <a:gd name="T27" fmla="*/ 936 h 942"/>
                <a:gd name="T28" fmla="*/ 579 w 962"/>
                <a:gd name="T29" fmla="*/ 926 h 942"/>
                <a:gd name="T30" fmla="*/ 749 w 962"/>
                <a:gd name="T31" fmla="*/ 1252 h 942"/>
                <a:gd name="T32" fmla="*/ 945 w 962"/>
                <a:gd name="T33" fmla="*/ 1385 h 942"/>
                <a:gd name="T34" fmla="*/ 579 w 962"/>
                <a:gd name="T35" fmla="*/ 1375 h 942"/>
                <a:gd name="T36" fmla="*/ 673 w 962"/>
                <a:gd name="T37" fmla="*/ 1805 h 942"/>
                <a:gd name="T38" fmla="*/ 926 w 962"/>
                <a:gd name="T39" fmla="*/ 1786 h 942"/>
                <a:gd name="T40" fmla="*/ 468 w 962"/>
                <a:gd name="T41" fmla="*/ 2105 h 942"/>
                <a:gd name="T42" fmla="*/ 449 w 962"/>
                <a:gd name="T43" fmla="*/ 1853 h 942"/>
                <a:gd name="T44" fmla="*/ 281 w 962"/>
                <a:gd name="T45" fmla="*/ 1375 h 942"/>
                <a:gd name="T46" fmla="*/ 92 w 962"/>
                <a:gd name="T47" fmla="*/ 1234 h 942"/>
                <a:gd name="T48" fmla="*/ 1271 w 962"/>
                <a:gd name="T49" fmla="*/ 1290 h 942"/>
                <a:gd name="T50" fmla="*/ 1037 w 962"/>
                <a:gd name="T51" fmla="*/ 1309 h 942"/>
                <a:gd name="T52" fmla="*/ 1056 w 962"/>
                <a:gd name="T53" fmla="*/ 1113 h 942"/>
                <a:gd name="T54" fmla="*/ 1037 w 962"/>
                <a:gd name="T55" fmla="*/ 544 h 942"/>
                <a:gd name="T56" fmla="*/ 1590 w 962"/>
                <a:gd name="T57" fmla="*/ 551 h 942"/>
                <a:gd name="T58" fmla="*/ 1824 w 962"/>
                <a:gd name="T59" fmla="*/ 0 h 942"/>
                <a:gd name="T60" fmla="*/ 2030 w 962"/>
                <a:gd name="T61" fmla="*/ 92 h 942"/>
                <a:gd name="T62" fmla="*/ 1909 w 962"/>
                <a:gd name="T63" fmla="*/ 206 h 942"/>
                <a:gd name="T64" fmla="*/ 1843 w 962"/>
                <a:gd name="T65" fmla="*/ 551 h 942"/>
                <a:gd name="T66" fmla="*/ 2020 w 962"/>
                <a:gd name="T67" fmla="*/ 730 h 942"/>
                <a:gd name="T68" fmla="*/ 2039 w 962"/>
                <a:gd name="T69" fmla="*/ 1309 h 942"/>
                <a:gd name="T70" fmla="*/ 1843 w 962"/>
                <a:gd name="T71" fmla="*/ 1290 h 942"/>
                <a:gd name="T72" fmla="*/ 1777 w 962"/>
                <a:gd name="T73" fmla="*/ 1945 h 942"/>
                <a:gd name="T74" fmla="*/ 1945 w 962"/>
                <a:gd name="T75" fmla="*/ 2049 h 942"/>
                <a:gd name="T76" fmla="*/ 2273 w 962"/>
                <a:gd name="T77" fmla="*/ 1890 h 942"/>
                <a:gd name="T78" fmla="*/ 1824 w 962"/>
                <a:gd name="T79" fmla="*/ 2179 h 942"/>
                <a:gd name="T80" fmla="*/ 1637 w 962"/>
                <a:gd name="T81" fmla="*/ 1290 h 942"/>
                <a:gd name="T82" fmla="*/ 1290 w 962"/>
                <a:gd name="T83" fmla="*/ 1862 h 942"/>
                <a:gd name="T84" fmla="*/ 673 w 962"/>
                <a:gd name="T85" fmla="*/ 2096 h 942"/>
                <a:gd name="T86" fmla="*/ 1271 w 962"/>
                <a:gd name="T87" fmla="*/ 1290 h 942"/>
                <a:gd name="T88" fmla="*/ 1432 w 962"/>
                <a:gd name="T89" fmla="*/ 402 h 942"/>
                <a:gd name="T90" fmla="*/ 1047 w 962"/>
                <a:gd name="T91" fmla="*/ 121 h 942"/>
                <a:gd name="T92" fmla="*/ 1188 w 962"/>
                <a:gd name="T93" fmla="*/ 683 h 942"/>
                <a:gd name="T94" fmla="*/ 1890 w 962"/>
                <a:gd name="T95" fmla="*/ 1170 h 942"/>
                <a:gd name="T96" fmla="*/ 1188 w 962"/>
                <a:gd name="T97" fmla="*/ 683 h 94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962" h="942">
                  <a:moveTo>
                    <a:pt x="198" y="8"/>
                  </a:moveTo>
                  <a:cubicBezTo>
                    <a:pt x="265" y="39"/>
                    <a:pt x="265" y="39"/>
                    <a:pt x="265" y="39"/>
                  </a:cubicBezTo>
                  <a:cubicBezTo>
                    <a:pt x="277" y="47"/>
                    <a:pt x="277" y="47"/>
                    <a:pt x="277" y="47"/>
                  </a:cubicBezTo>
                  <a:cubicBezTo>
                    <a:pt x="277" y="50"/>
                    <a:pt x="273" y="53"/>
                    <a:pt x="265" y="55"/>
                  </a:cubicBezTo>
                  <a:cubicBezTo>
                    <a:pt x="252" y="61"/>
                    <a:pt x="241" y="70"/>
                    <a:pt x="233" y="83"/>
                  </a:cubicBezTo>
                  <a:cubicBezTo>
                    <a:pt x="231" y="88"/>
                    <a:pt x="227" y="96"/>
                    <a:pt x="222" y="107"/>
                  </a:cubicBezTo>
                  <a:cubicBezTo>
                    <a:pt x="211" y="128"/>
                    <a:pt x="200" y="145"/>
                    <a:pt x="190" y="158"/>
                  </a:cubicBezTo>
                  <a:cubicBezTo>
                    <a:pt x="309" y="158"/>
                    <a:pt x="309" y="158"/>
                    <a:pt x="309" y="158"/>
                  </a:cubicBezTo>
                  <a:cubicBezTo>
                    <a:pt x="340" y="158"/>
                    <a:pt x="369" y="157"/>
                    <a:pt x="396" y="154"/>
                  </a:cubicBezTo>
                  <a:cubicBezTo>
                    <a:pt x="396" y="214"/>
                    <a:pt x="396" y="214"/>
                    <a:pt x="396" y="214"/>
                  </a:cubicBezTo>
                  <a:cubicBezTo>
                    <a:pt x="369" y="211"/>
                    <a:pt x="340" y="210"/>
                    <a:pt x="309" y="210"/>
                  </a:cubicBezTo>
                  <a:cubicBezTo>
                    <a:pt x="162" y="210"/>
                    <a:pt x="162" y="210"/>
                    <a:pt x="162" y="210"/>
                  </a:cubicBezTo>
                  <a:cubicBezTo>
                    <a:pt x="160" y="215"/>
                    <a:pt x="154" y="223"/>
                    <a:pt x="146" y="233"/>
                  </a:cubicBezTo>
                  <a:cubicBezTo>
                    <a:pt x="115" y="281"/>
                    <a:pt x="88" y="317"/>
                    <a:pt x="67" y="340"/>
                  </a:cubicBezTo>
                  <a:cubicBezTo>
                    <a:pt x="49" y="325"/>
                    <a:pt x="26" y="313"/>
                    <a:pt x="0" y="305"/>
                  </a:cubicBezTo>
                  <a:cubicBezTo>
                    <a:pt x="84" y="241"/>
                    <a:pt x="150" y="142"/>
                    <a:pt x="198" y="8"/>
                  </a:cubicBezTo>
                  <a:close/>
                  <a:moveTo>
                    <a:pt x="119" y="530"/>
                  </a:moveTo>
                  <a:cubicBezTo>
                    <a:pt x="190" y="530"/>
                    <a:pt x="190" y="530"/>
                    <a:pt x="190" y="530"/>
                  </a:cubicBezTo>
                  <a:cubicBezTo>
                    <a:pt x="190" y="392"/>
                    <a:pt x="190" y="392"/>
                    <a:pt x="190" y="392"/>
                  </a:cubicBezTo>
                  <a:cubicBezTo>
                    <a:pt x="162" y="392"/>
                    <a:pt x="162" y="392"/>
                    <a:pt x="162" y="392"/>
                  </a:cubicBezTo>
                  <a:cubicBezTo>
                    <a:pt x="138" y="392"/>
                    <a:pt x="111" y="393"/>
                    <a:pt x="79" y="396"/>
                  </a:cubicBezTo>
                  <a:cubicBezTo>
                    <a:pt x="79" y="332"/>
                    <a:pt x="79" y="332"/>
                    <a:pt x="79" y="332"/>
                  </a:cubicBezTo>
                  <a:cubicBezTo>
                    <a:pt x="84" y="332"/>
                    <a:pt x="91" y="334"/>
                    <a:pt x="99" y="336"/>
                  </a:cubicBezTo>
                  <a:cubicBezTo>
                    <a:pt x="125" y="339"/>
                    <a:pt x="146" y="340"/>
                    <a:pt x="162" y="340"/>
                  </a:cubicBezTo>
                  <a:cubicBezTo>
                    <a:pt x="273" y="340"/>
                    <a:pt x="273" y="340"/>
                    <a:pt x="273" y="340"/>
                  </a:cubicBezTo>
                  <a:cubicBezTo>
                    <a:pt x="289" y="340"/>
                    <a:pt x="311" y="339"/>
                    <a:pt x="340" y="336"/>
                  </a:cubicBezTo>
                  <a:cubicBezTo>
                    <a:pt x="346" y="334"/>
                    <a:pt x="351" y="332"/>
                    <a:pt x="356" y="332"/>
                  </a:cubicBezTo>
                  <a:cubicBezTo>
                    <a:pt x="356" y="396"/>
                    <a:pt x="356" y="396"/>
                    <a:pt x="356" y="396"/>
                  </a:cubicBezTo>
                  <a:cubicBezTo>
                    <a:pt x="335" y="393"/>
                    <a:pt x="307" y="392"/>
                    <a:pt x="273" y="392"/>
                  </a:cubicBezTo>
                  <a:cubicBezTo>
                    <a:pt x="245" y="392"/>
                    <a:pt x="245" y="392"/>
                    <a:pt x="245" y="392"/>
                  </a:cubicBezTo>
                  <a:cubicBezTo>
                    <a:pt x="245" y="530"/>
                    <a:pt x="245" y="530"/>
                    <a:pt x="245" y="530"/>
                  </a:cubicBezTo>
                  <a:cubicBezTo>
                    <a:pt x="317" y="530"/>
                    <a:pt x="317" y="530"/>
                    <a:pt x="317" y="530"/>
                  </a:cubicBezTo>
                  <a:cubicBezTo>
                    <a:pt x="330" y="530"/>
                    <a:pt x="357" y="528"/>
                    <a:pt x="400" y="522"/>
                  </a:cubicBezTo>
                  <a:cubicBezTo>
                    <a:pt x="400" y="586"/>
                    <a:pt x="400" y="586"/>
                    <a:pt x="400" y="586"/>
                  </a:cubicBezTo>
                  <a:cubicBezTo>
                    <a:pt x="373" y="583"/>
                    <a:pt x="346" y="582"/>
                    <a:pt x="317" y="582"/>
                  </a:cubicBezTo>
                  <a:cubicBezTo>
                    <a:pt x="245" y="582"/>
                    <a:pt x="245" y="582"/>
                    <a:pt x="245" y="582"/>
                  </a:cubicBezTo>
                  <a:cubicBezTo>
                    <a:pt x="245" y="792"/>
                    <a:pt x="245" y="792"/>
                    <a:pt x="245" y="792"/>
                  </a:cubicBezTo>
                  <a:cubicBezTo>
                    <a:pt x="253" y="786"/>
                    <a:pt x="266" y="777"/>
                    <a:pt x="285" y="764"/>
                  </a:cubicBezTo>
                  <a:cubicBezTo>
                    <a:pt x="303" y="751"/>
                    <a:pt x="335" y="727"/>
                    <a:pt x="380" y="693"/>
                  </a:cubicBezTo>
                  <a:cubicBezTo>
                    <a:pt x="380" y="714"/>
                    <a:pt x="384" y="735"/>
                    <a:pt x="392" y="756"/>
                  </a:cubicBezTo>
                  <a:cubicBezTo>
                    <a:pt x="386" y="759"/>
                    <a:pt x="379" y="764"/>
                    <a:pt x="368" y="772"/>
                  </a:cubicBezTo>
                  <a:cubicBezTo>
                    <a:pt x="289" y="819"/>
                    <a:pt x="232" y="859"/>
                    <a:pt x="198" y="891"/>
                  </a:cubicBezTo>
                  <a:cubicBezTo>
                    <a:pt x="187" y="867"/>
                    <a:pt x="174" y="846"/>
                    <a:pt x="158" y="827"/>
                  </a:cubicBezTo>
                  <a:cubicBezTo>
                    <a:pt x="177" y="822"/>
                    <a:pt x="187" y="808"/>
                    <a:pt x="190" y="784"/>
                  </a:cubicBezTo>
                  <a:cubicBezTo>
                    <a:pt x="190" y="582"/>
                    <a:pt x="190" y="582"/>
                    <a:pt x="190" y="582"/>
                  </a:cubicBezTo>
                  <a:cubicBezTo>
                    <a:pt x="119" y="582"/>
                    <a:pt x="119" y="582"/>
                    <a:pt x="119" y="582"/>
                  </a:cubicBezTo>
                  <a:cubicBezTo>
                    <a:pt x="95" y="582"/>
                    <a:pt x="68" y="583"/>
                    <a:pt x="39" y="586"/>
                  </a:cubicBezTo>
                  <a:cubicBezTo>
                    <a:pt x="39" y="522"/>
                    <a:pt x="39" y="522"/>
                    <a:pt x="39" y="522"/>
                  </a:cubicBezTo>
                  <a:cubicBezTo>
                    <a:pt x="68" y="528"/>
                    <a:pt x="95" y="530"/>
                    <a:pt x="119" y="530"/>
                  </a:cubicBezTo>
                  <a:close/>
                  <a:moveTo>
                    <a:pt x="538" y="546"/>
                  </a:moveTo>
                  <a:cubicBezTo>
                    <a:pt x="519" y="546"/>
                    <a:pt x="519" y="546"/>
                    <a:pt x="519" y="546"/>
                  </a:cubicBezTo>
                  <a:cubicBezTo>
                    <a:pt x="503" y="546"/>
                    <a:pt x="476" y="549"/>
                    <a:pt x="439" y="554"/>
                  </a:cubicBezTo>
                  <a:cubicBezTo>
                    <a:pt x="439" y="552"/>
                    <a:pt x="439" y="548"/>
                    <a:pt x="439" y="542"/>
                  </a:cubicBezTo>
                  <a:cubicBezTo>
                    <a:pt x="445" y="519"/>
                    <a:pt x="447" y="495"/>
                    <a:pt x="447" y="471"/>
                  </a:cubicBezTo>
                  <a:cubicBezTo>
                    <a:pt x="447" y="313"/>
                    <a:pt x="447" y="313"/>
                    <a:pt x="447" y="313"/>
                  </a:cubicBezTo>
                  <a:cubicBezTo>
                    <a:pt x="450" y="284"/>
                    <a:pt x="447" y="256"/>
                    <a:pt x="439" y="230"/>
                  </a:cubicBezTo>
                  <a:cubicBezTo>
                    <a:pt x="466" y="232"/>
                    <a:pt x="492" y="233"/>
                    <a:pt x="519" y="233"/>
                  </a:cubicBezTo>
                  <a:cubicBezTo>
                    <a:pt x="673" y="233"/>
                    <a:pt x="673" y="233"/>
                    <a:pt x="673" y="233"/>
                  </a:cubicBezTo>
                  <a:cubicBezTo>
                    <a:pt x="676" y="231"/>
                    <a:pt x="678" y="227"/>
                    <a:pt x="681" y="222"/>
                  </a:cubicBezTo>
                  <a:cubicBezTo>
                    <a:pt x="739" y="116"/>
                    <a:pt x="769" y="42"/>
                    <a:pt x="772" y="0"/>
                  </a:cubicBezTo>
                  <a:cubicBezTo>
                    <a:pt x="843" y="28"/>
                    <a:pt x="843" y="28"/>
                    <a:pt x="843" y="28"/>
                  </a:cubicBezTo>
                  <a:cubicBezTo>
                    <a:pt x="854" y="33"/>
                    <a:pt x="859" y="37"/>
                    <a:pt x="859" y="39"/>
                  </a:cubicBezTo>
                  <a:cubicBezTo>
                    <a:pt x="859" y="42"/>
                    <a:pt x="854" y="46"/>
                    <a:pt x="843" y="51"/>
                  </a:cubicBezTo>
                  <a:cubicBezTo>
                    <a:pt x="825" y="59"/>
                    <a:pt x="813" y="71"/>
                    <a:pt x="808" y="87"/>
                  </a:cubicBezTo>
                  <a:cubicBezTo>
                    <a:pt x="784" y="137"/>
                    <a:pt x="759" y="186"/>
                    <a:pt x="732" y="233"/>
                  </a:cubicBezTo>
                  <a:cubicBezTo>
                    <a:pt x="780" y="233"/>
                    <a:pt x="780" y="233"/>
                    <a:pt x="780" y="233"/>
                  </a:cubicBezTo>
                  <a:cubicBezTo>
                    <a:pt x="801" y="233"/>
                    <a:pt x="829" y="232"/>
                    <a:pt x="863" y="230"/>
                  </a:cubicBezTo>
                  <a:cubicBezTo>
                    <a:pt x="858" y="259"/>
                    <a:pt x="855" y="285"/>
                    <a:pt x="855" y="309"/>
                  </a:cubicBezTo>
                  <a:cubicBezTo>
                    <a:pt x="855" y="471"/>
                    <a:pt x="855" y="471"/>
                    <a:pt x="855" y="471"/>
                  </a:cubicBezTo>
                  <a:cubicBezTo>
                    <a:pt x="855" y="495"/>
                    <a:pt x="858" y="522"/>
                    <a:pt x="863" y="554"/>
                  </a:cubicBezTo>
                  <a:cubicBezTo>
                    <a:pt x="858" y="554"/>
                    <a:pt x="852" y="553"/>
                    <a:pt x="847" y="550"/>
                  </a:cubicBezTo>
                  <a:cubicBezTo>
                    <a:pt x="818" y="548"/>
                    <a:pt x="796" y="546"/>
                    <a:pt x="780" y="546"/>
                  </a:cubicBezTo>
                  <a:cubicBezTo>
                    <a:pt x="752" y="546"/>
                    <a:pt x="752" y="546"/>
                    <a:pt x="752" y="546"/>
                  </a:cubicBezTo>
                  <a:cubicBezTo>
                    <a:pt x="752" y="823"/>
                    <a:pt x="752" y="823"/>
                    <a:pt x="752" y="823"/>
                  </a:cubicBezTo>
                  <a:cubicBezTo>
                    <a:pt x="747" y="858"/>
                    <a:pt x="760" y="872"/>
                    <a:pt x="792" y="867"/>
                  </a:cubicBezTo>
                  <a:cubicBezTo>
                    <a:pt x="823" y="867"/>
                    <a:pt x="823" y="867"/>
                    <a:pt x="823" y="867"/>
                  </a:cubicBezTo>
                  <a:cubicBezTo>
                    <a:pt x="871" y="875"/>
                    <a:pt x="893" y="841"/>
                    <a:pt x="891" y="764"/>
                  </a:cubicBezTo>
                  <a:cubicBezTo>
                    <a:pt x="909" y="788"/>
                    <a:pt x="933" y="800"/>
                    <a:pt x="962" y="800"/>
                  </a:cubicBezTo>
                  <a:cubicBezTo>
                    <a:pt x="954" y="889"/>
                    <a:pt x="909" y="930"/>
                    <a:pt x="827" y="922"/>
                  </a:cubicBezTo>
                  <a:cubicBezTo>
                    <a:pt x="772" y="922"/>
                    <a:pt x="772" y="922"/>
                    <a:pt x="772" y="922"/>
                  </a:cubicBezTo>
                  <a:cubicBezTo>
                    <a:pt x="716" y="925"/>
                    <a:pt x="690" y="900"/>
                    <a:pt x="693" y="847"/>
                  </a:cubicBezTo>
                  <a:cubicBezTo>
                    <a:pt x="693" y="546"/>
                    <a:pt x="693" y="546"/>
                    <a:pt x="693" y="546"/>
                  </a:cubicBezTo>
                  <a:cubicBezTo>
                    <a:pt x="594" y="546"/>
                    <a:pt x="594" y="546"/>
                    <a:pt x="594" y="546"/>
                  </a:cubicBezTo>
                  <a:cubicBezTo>
                    <a:pt x="596" y="655"/>
                    <a:pt x="580" y="735"/>
                    <a:pt x="546" y="788"/>
                  </a:cubicBezTo>
                  <a:cubicBezTo>
                    <a:pt x="517" y="838"/>
                    <a:pt x="450" y="889"/>
                    <a:pt x="344" y="942"/>
                  </a:cubicBezTo>
                  <a:cubicBezTo>
                    <a:pt x="328" y="911"/>
                    <a:pt x="309" y="892"/>
                    <a:pt x="285" y="887"/>
                  </a:cubicBezTo>
                  <a:cubicBezTo>
                    <a:pt x="396" y="850"/>
                    <a:pt x="463" y="813"/>
                    <a:pt x="487" y="776"/>
                  </a:cubicBezTo>
                  <a:cubicBezTo>
                    <a:pt x="519" y="736"/>
                    <a:pt x="536" y="660"/>
                    <a:pt x="538" y="546"/>
                  </a:cubicBezTo>
                  <a:close/>
                  <a:moveTo>
                    <a:pt x="495" y="16"/>
                  </a:moveTo>
                  <a:cubicBezTo>
                    <a:pt x="540" y="66"/>
                    <a:pt x="577" y="117"/>
                    <a:pt x="606" y="170"/>
                  </a:cubicBezTo>
                  <a:cubicBezTo>
                    <a:pt x="554" y="206"/>
                    <a:pt x="554" y="206"/>
                    <a:pt x="554" y="206"/>
                  </a:cubicBezTo>
                  <a:cubicBezTo>
                    <a:pt x="517" y="140"/>
                    <a:pt x="480" y="88"/>
                    <a:pt x="443" y="51"/>
                  </a:cubicBezTo>
                  <a:lnTo>
                    <a:pt x="495" y="16"/>
                  </a:lnTo>
                  <a:close/>
                  <a:moveTo>
                    <a:pt x="503" y="289"/>
                  </a:moveTo>
                  <a:cubicBezTo>
                    <a:pt x="503" y="495"/>
                    <a:pt x="503" y="495"/>
                    <a:pt x="503" y="495"/>
                  </a:cubicBezTo>
                  <a:cubicBezTo>
                    <a:pt x="800" y="495"/>
                    <a:pt x="800" y="495"/>
                    <a:pt x="800" y="495"/>
                  </a:cubicBezTo>
                  <a:cubicBezTo>
                    <a:pt x="800" y="289"/>
                    <a:pt x="800" y="289"/>
                    <a:pt x="800" y="289"/>
                  </a:cubicBezTo>
                  <a:lnTo>
                    <a:pt x="503" y="2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8" name="Freeform 56"/>
            <p:cNvSpPr>
              <a:spLocks noEditPoints="1"/>
            </p:cNvSpPr>
            <p:nvPr/>
          </p:nvSpPr>
          <p:spPr bwMode="auto">
            <a:xfrm>
              <a:off x="3057" y="120"/>
              <a:ext cx="2105" cy="2187"/>
            </a:xfrm>
            <a:custGeom>
              <a:avLst/>
              <a:gdLst>
                <a:gd name="T0" fmla="*/ 787 w 891"/>
                <a:gd name="T1" fmla="*/ 1018 h 926"/>
                <a:gd name="T2" fmla="*/ 281 w 891"/>
                <a:gd name="T3" fmla="*/ 458 h 926"/>
                <a:gd name="T4" fmla="*/ 130 w 891"/>
                <a:gd name="T5" fmla="*/ 335 h 926"/>
                <a:gd name="T6" fmla="*/ 711 w 891"/>
                <a:gd name="T7" fmla="*/ 345 h 926"/>
                <a:gd name="T8" fmla="*/ 572 w 891"/>
                <a:gd name="T9" fmla="*/ 19 h 926"/>
                <a:gd name="T10" fmla="*/ 730 w 891"/>
                <a:gd name="T11" fmla="*/ 345 h 926"/>
                <a:gd name="T12" fmla="*/ 1422 w 891"/>
                <a:gd name="T13" fmla="*/ 0 h 926"/>
                <a:gd name="T14" fmla="*/ 1618 w 891"/>
                <a:gd name="T15" fmla="*/ 120 h 926"/>
                <a:gd name="T16" fmla="*/ 1498 w 891"/>
                <a:gd name="T17" fmla="*/ 187 h 926"/>
                <a:gd name="T18" fmla="*/ 1384 w 891"/>
                <a:gd name="T19" fmla="*/ 345 h 926"/>
                <a:gd name="T20" fmla="*/ 1973 w 891"/>
                <a:gd name="T21" fmla="*/ 335 h 926"/>
                <a:gd name="T22" fmla="*/ 1824 w 891"/>
                <a:gd name="T23" fmla="*/ 458 h 926"/>
                <a:gd name="T24" fmla="*/ 1337 w 891"/>
                <a:gd name="T25" fmla="*/ 1018 h 926"/>
                <a:gd name="T26" fmla="*/ 2105 w 891"/>
                <a:gd name="T27" fmla="*/ 1001 h 926"/>
                <a:gd name="T28" fmla="*/ 1966 w 891"/>
                <a:gd name="T29" fmla="*/ 1131 h 926"/>
                <a:gd name="T30" fmla="*/ 0 w 891"/>
                <a:gd name="T31" fmla="*/ 1141 h 926"/>
                <a:gd name="T32" fmla="*/ 139 w 891"/>
                <a:gd name="T33" fmla="*/ 1018 h 926"/>
                <a:gd name="T34" fmla="*/ 383 w 891"/>
                <a:gd name="T35" fmla="*/ 534 h 926"/>
                <a:gd name="T36" fmla="*/ 626 w 891"/>
                <a:gd name="T37" fmla="*/ 841 h 926"/>
                <a:gd name="T38" fmla="*/ 272 w 891"/>
                <a:gd name="T39" fmla="*/ 616 h 926"/>
                <a:gd name="T40" fmla="*/ 392 w 891"/>
                <a:gd name="T41" fmla="*/ 2187 h 926"/>
                <a:gd name="T42" fmla="*/ 411 w 891"/>
                <a:gd name="T43" fmla="*/ 2029 h 926"/>
                <a:gd name="T44" fmla="*/ 402 w 891"/>
                <a:gd name="T45" fmla="*/ 1365 h 926"/>
                <a:gd name="T46" fmla="*/ 562 w 891"/>
                <a:gd name="T47" fmla="*/ 1308 h 926"/>
                <a:gd name="T48" fmla="*/ 1732 w 891"/>
                <a:gd name="T49" fmla="*/ 1299 h 926"/>
                <a:gd name="T50" fmla="*/ 1713 w 891"/>
                <a:gd name="T51" fmla="*/ 2019 h 926"/>
                <a:gd name="T52" fmla="*/ 1562 w 891"/>
                <a:gd name="T53" fmla="*/ 2178 h 926"/>
                <a:gd name="T54" fmla="*/ 534 w 891"/>
                <a:gd name="T55" fmla="*/ 2057 h 926"/>
                <a:gd name="T56" fmla="*/ 553 w 891"/>
                <a:gd name="T57" fmla="*/ 2187 h 926"/>
                <a:gd name="T58" fmla="*/ 543 w 891"/>
                <a:gd name="T59" fmla="*/ 1646 h 926"/>
                <a:gd name="T60" fmla="*/ 1581 w 891"/>
                <a:gd name="T61" fmla="*/ 1422 h 926"/>
                <a:gd name="T62" fmla="*/ 543 w 891"/>
                <a:gd name="T63" fmla="*/ 1757 h 926"/>
                <a:gd name="T64" fmla="*/ 1581 w 891"/>
                <a:gd name="T65" fmla="*/ 1963 h 926"/>
                <a:gd name="T66" fmla="*/ 543 w 891"/>
                <a:gd name="T67" fmla="*/ 1757 h 926"/>
                <a:gd name="T68" fmla="*/ 917 w 891"/>
                <a:gd name="T69" fmla="*/ 1018 h 926"/>
                <a:gd name="T70" fmla="*/ 1207 w 891"/>
                <a:gd name="T71" fmla="*/ 458 h 926"/>
                <a:gd name="T72" fmla="*/ 1469 w 891"/>
                <a:gd name="T73" fmla="*/ 879 h 926"/>
                <a:gd name="T74" fmla="*/ 1852 w 891"/>
                <a:gd name="T75" fmla="*/ 607 h 926"/>
                <a:gd name="T76" fmla="*/ 1833 w 891"/>
                <a:gd name="T77" fmla="*/ 645 h 926"/>
                <a:gd name="T78" fmla="*/ 1581 w 891"/>
                <a:gd name="T79" fmla="*/ 954 h 92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91" h="926">
                  <a:moveTo>
                    <a:pt x="59" y="431"/>
                  </a:moveTo>
                  <a:cubicBezTo>
                    <a:pt x="333" y="431"/>
                    <a:pt x="333" y="431"/>
                    <a:pt x="333" y="431"/>
                  </a:cubicBezTo>
                  <a:cubicBezTo>
                    <a:pt x="333" y="194"/>
                    <a:pt x="333" y="194"/>
                    <a:pt x="333" y="194"/>
                  </a:cubicBezTo>
                  <a:cubicBezTo>
                    <a:pt x="119" y="194"/>
                    <a:pt x="119" y="194"/>
                    <a:pt x="119" y="194"/>
                  </a:cubicBezTo>
                  <a:cubicBezTo>
                    <a:pt x="100" y="194"/>
                    <a:pt x="79" y="197"/>
                    <a:pt x="55" y="202"/>
                  </a:cubicBezTo>
                  <a:cubicBezTo>
                    <a:pt x="55" y="142"/>
                    <a:pt x="55" y="142"/>
                    <a:pt x="55" y="142"/>
                  </a:cubicBezTo>
                  <a:cubicBezTo>
                    <a:pt x="71" y="145"/>
                    <a:pt x="91" y="146"/>
                    <a:pt x="115" y="146"/>
                  </a:cubicBezTo>
                  <a:cubicBezTo>
                    <a:pt x="301" y="146"/>
                    <a:pt x="301" y="146"/>
                    <a:pt x="301" y="146"/>
                  </a:cubicBezTo>
                  <a:cubicBezTo>
                    <a:pt x="259" y="104"/>
                    <a:pt x="224" y="73"/>
                    <a:pt x="198" y="51"/>
                  </a:cubicBezTo>
                  <a:cubicBezTo>
                    <a:pt x="242" y="8"/>
                    <a:pt x="242" y="8"/>
                    <a:pt x="242" y="8"/>
                  </a:cubicBezTo>
                  <a:cubicBezTo>
                    <a:pt x="273" y="32"/>
                    <a:pt x="310" y="66"/>
                    <a:pt x="352" y="111"/>
                  </a:cubicBezTo>
                  <a:cubicBezTo>
                    <a:pt x="309" y="146"/>
                    <a:pt x="309" y="146"/>
                    <a:pt x="309" y="146"/>
                  </a:cubicBezTo>
                  <a:cubicBezTo>
                    <a:pt x="523" y="146"/>
                    <a:pt x="523" y="146"/>
                    <a:pt x="523" y="146"/>
                  </a:cubicBezTo>
                  <a:cubicBezTo>
                    <a:pt x="562" y="86"/>
                    <a:pt x="589" y="37"/>
                    <a:pt x="602" y="0"/>
                  </a:cubicBezTo>
                  <a:cubicBezTo>
                    <a:pt x="673" y="40"/>
                    <a:pt x="673" y="40"/>
                    <a:pt x="673" y="40"/>
                  </a:cubicBezTo>
                  <a:cubicBezTo>
                    <a:pt x="681" y="45"/>
                    <a:pt x="685" y="49"/>
                    <a:pt x="685" y="51"/>
                  </a:cubicBezTo>
                  <a:cubicBezTo>
                    <a:pt x="682" y="54"/>
                    <a:pt x="676" y="57"/>
                    <a:pt x="665" y="59"/>
                  </a:cubicBezTo>
                  <a:cubicBezTo>
                    <a:pt x="649" y="65"/>
                    <a:pt x="639" y="71"/>
                    <a:pt x="634" y="79"/>
                  </a:cubicBezTo>
                  <a:cubicBezTo>
                    <a:pt x="628" y="84"/>
                    <a:pt x="620" y="95"/>
                    <a:pt x="610" y="111"/>
                  </a:cubicBezTo>
                  <a:cubicBezTo>
                    <a:pt x="599" y="127"/>
                    <a:pt x="591" y="138"/>
                    <a:pt x="586" y="146"/>
                  </a:cubicBezTo>
                  <a:cubicBezTo>
                    <a:pt x="772" y="146"/>
                    <a:pt x="772" y="146"/>
                    <a:pt x="772" y="146"/>
                  </a:cubicBezTo>
                  <a:cubicBezTo>
                    <a:pt x="796" y="146"/>
                    <a:pt x="817" y="145"/>
                    <a:pt x="835" y="142"/>
                  </a:cubicBezTo>
                  <a:cubicBezTo>
                    <a:pt x="835" y="202"/>
                    <a:pt x="835" y="202"/>
                    <a:pt x="835" y="202"/>
                  </a:cubicBezTo>
                  <a:cubicBezTo>
                    <a:pt x="817" y="197"/>
                    <a:pt x="796" y="194"/>
                    <a:pt x="772" y="194"/>
                  </a:cubicBezTo>
                  <a:cubicBezTo>
                    <a:pt x="566" y="194"/>
                    <a:pt x="566" y="194"/>
                    <a:pt x="566" y="194"/>
                  </a:cubicBezTo>
                  <a:cubicBezTo>
                    <a:pt x="566" y="431"/>
                    <a:pt x="566" y="431"/>
                    <a:pt x="566" y="431"/>
                  </a:cubicBezTo>
                  <a:cubicBezTo>
                    <a:pt x="832" y="431"/>
                    <a:pt x="832" y="431"/>
                    <a:pt x="832" y="431"/>
                  </a:cubicBezTo>
                  <a:cubicBezTo>
                    <a:pt x="847" y="431"/>
                    <a:pt x="867" y="429"/>
                    <a:pt x="891" y="424"/>
                  </a:cubicBezTo>
                  <a:cubicBezTo>
                    <a:pt x="891" y="483"/>
                    <a:pt x="891" y="483"/>
                    <a:pt x="891" y="483"/>
                  </a:cubicBezTo>
                  <a:cubicBezTo>
                    <a:pt x="872" y="480"/>
                    <a:pt x="853" y="479"/>
                    <a:pt x="832" y="479"/>
                  </a:cubicBezTo>
                  <a:cubicBezTo>
                    <a:pt x="63" y="479"/>
                    <a:pt x="63" y="479"/>
                    <a:pt x="63" y="479"/>
                  </a:cubicBezTo>
                  <a:cubicBezTo>
                    <a:pt x="45" y="479"/>
                    <a:pt x="24" y="480"/>
                    <a:pt x="0" y="483"/>
                  </a:cubicBezTo>
                  <a:cubicBezTo>
                    <a:pt x="0" y="424"/>
                    <a:pt x="0" y="424"/>
                    <a:pt x="0" y="424"/>
                  </a:cubicBezTo>
                  <a:cubicBezTo>
                    <a:pt x="18" y="429"/>
                    <a:pt x="38" y="431"/>
                    <a:pt x="59" y="431"/>
                  </a:cubicBezTo>
                  <a:close/>
                  <a:moveTo>
                    <a:pt x="115" y="261"/>
                  </a:moveTo>
                  <a:cubicBezTo>
                    <a:pt x="162" y="226"/>
                    <a:pt x="162" y="226"/>
                    <a:pt x="162" y="226"/>
                  </a:cubicBezTo>
                  <a:cubicBezTo>
                    <a:pt x="165" y="228"/>
                    <a:pt x="168" y="232"/>
                    <a:pt x="170" y="237"/>
                  </a:cubicBezTo>
                  <a:cubicBezTo>
                    <a:pt x="207" y="280"/>
                    <a:pt x="239" y="319"/>
                    <a:pt x="265" y="356"/>
                  </a:cubicBezTo>
                  <a:cubicBezTo>
                    <a:pt x="214" y="392"/>
                    <a:pt x="214" y="392"/>
                    <a:pt x="214" y="392"/>
                  </a:cubicBezTo>
                  <a:cubicBezTo>
                    <a:pt x="187" y="347"/>
                    <a:pt x="154" y="304"/>
                    <a:pt x="115" y="261"/>
                  </a:cubicBezTo>
                  <a:close/>
                  <a:moveTo>
                    <a:pt x="234" y="926"/>
                  </a:moveTo>
                  <a:cubicBezTo>
                    <a:pt x="166" y="926"/>
                    <a:pt x="166" y="926"/>
                    <a:pt x="166" y="926"/>
                  </a:cubicBezTo>
                  <a:cubicBezTo>
                    <a:pt x="166" y="921"/>
                    <a:pt x="168" y="915"/>
                    <a:pt x="170" y="907"/>
                  </a:cubicBezTo>
                  <a:cubicBezTo>
                    <a:pt x="173" y="888"/>
                    <a:pt x="174" y="872"/>
                    <a:pt x="174" y="859"/>
                  </a:cubicBezTo>
                  <a:cubicBezTo>
                    <a:pt x="174" y="622"/>
                    <a:pt x="174" y="622"/>
                    <a:pt x="174" y="622"/>
                  </a:cubicBezTo>
                  <a:cubicBezTo>
                    <a:pt x="174" y="611"/>
                    <a:pt x="173" y="596"/>
                    <a:pt x="170" y="578"/>
                  </a:cubicBezTo>
                  <a:cubicBezTo>
                    <a:pt x="168" y="567"/>
                    <a:pt x="166" y="558"/>
                    <a:pt x="166" y="550"/>
                  </a:cubicBezTo>
                  <a:cubicBezTo>
                    <a:pt x="185" y="553"/>
                    <a:pt x="209" y="554"/>
                    <a:pt x="238" y="554"/>
                  </a:cubicBezTo>
                  <a:cubicBezTo>
                    <a:pt x="661" y="554"/>
                    <a:pt x="661" y="554"/>
                    <a:pt x="661" y="554"/>
                  </a:cubicBezTo>
                  <a:cubicBezTo>
                    <a:pt x="682" y="554"/>
                    <a:pt x="706" y="553"/>
                    <a:pt x="733" y="550"/>
                  </a:cubicBezTo>
                  <a:cubicBezTo>
                    <a:pt x="727" y="569"/>
                    <a:pt x="725" y="591"/>
                    <a:pt x="725" y="618"/>
                  </a:cubicBezTo>
                  <a:cubicBezTo>
                    <a:pt x="725" y="855"/>
                    <a:pt x="725" y="855"/>
                    <a:pt x="725" y="855"/>
                  </a:cubicBezTo>
                  <a:cubicBezTo>
                    <a:pt x="725" y="881"/>
                    <a:pt x="727" y="904"/>
                    <a:pt x="733" y="922"/>
                  </a:cubicBezTo>
                  <a:cubicBezTo>
                    <a:pt x="661" y="922"/>
                    <a:pt x="661" y="922"/>
                    <a:pt x="661" y="922"/>
                  </a:cubicBezTo>
                  <a:cubicBezTo>
                    <a:pt x="667" y="909"/>
                    <a:pt x="669" y="892"/>
                    <a:pt x="669" y="871"/>
                  </a:cubicBezTo>
                  <a:cubicBezTo>
                    <a:pt x="226" y="871"/>
                    <a:pt x="226" y="871"/>
                    <a:pt x="226" y="871"/>
                  </a:cubicBezTo>
                  <a:cubicBezTo>
                    <a:pt x="226" y="881"/>
                    <a:pt x="227" y="893"/>
                    <a:pt x="230" y="907"/>
                  </a:cubicBezTo>
                  <a:cubicBezTo>
                    <a:pt x="232" y="915"/>
                    <a:pt x="234" y="921"/>
                    <a:pt x="234" y="926"/>
                  </a:cubicBezTo>
                  <a:close/>
                  <a:moveTo>
                    <a:pt x="230" y="602"/>
                  </a:moveTo>
                  <a:cubicBezTo>
                    <a:pt x="230" y="697"/>
                    <a:pt x="230" y="697"/>
                    <a:pt x="230" y="697"/>
                  </a:cubicBezTo>
                  <a:cubicBezTo>
                    <a:pt x="669" y="697"/>
                    <a:pt x="669" y="697"/>
                    <a:pt x="669" y="697"/>
                  </a:cubicBezTo>
                  <a:cubicBezTo>
                    <a:pt x="669" y="602"/>
                    <a:pt x="669" y="602"/>
                    <a:pt x="669" y="602"/>
                  </a:cubicBezTo>
                  <a:lnTo>
                    <a:pt x="230" y="602"/>
                  </a:lnTo>
                  <a:close/>
                  <a:moveTo>
                    <a:pt x="230" y="744"/>
                  </a:moveTo>
                  <a:cubicBezTo>
                    <a:pt x="230" y="831"/>
                    <a:pt x="230" y="831"/>
                    <a:pt x="230" y="831"/>
                  </a:cubicBezTo>
                  <a:cubicBezTo>
                    <a:pt x="669" y="831"/>
                    <a:pt x="669" y="831"/>
                    <a:pt x="669" y="831"/>
                  </a:cubicBezTo>
                  <a:cubicBezTo>
                    <a:pt x="669" y="744"/>
                    <a:pt x="669" y="744"/>
                    <a:pt x="669" y="744"/>
                  </a:cubicBezTo>
                  <a:lnTo>
                    <a:pt x="230" y="744"/>
                  </a:lnTo>
                  <a:close/>
                  <a:moveTo>
                    <a:pt x="388" y="194"/>
                  </a:moveTo>
                  <a:cubicBezTo>
                    <a:pt x="388" y="431"/>
                    <a:pt x="388" y="431"/>
                    <a:pt x="388" y="431"/>
                  </a:cubicBezTo>
                  <a:cubicBezTo>
                    <a:pt x="511" y="431"/>
                    <a:pt x="511" y="431"/>
                    <a:pt x="511" y="431"/>
                  </a:cubicBezTo>
                  <a:cubicBezTo>
                    <a:pt x="511" y="194"/>
                    <a:pt x="511" y="194"/>
                    <a:pt x="511" y="194"/>
                  </a:cubicBezTo>
                  <a:lnTo>
                    <a:pt x="388" y="194"/>
                  </a:lnTo>
                  <a:close/>
                  <a:moveTo>
                    <a:pt x="622" y="372"/>
                  </a:moveTo>
                  <a:cubicBezTo>
                    <a:pt x="677" y="309"/>
                    <a:pt x="711" y="257"/>
                    <a:pt x="725" y="218"/>
                  </a:cubicBezTo>
                  <a:cubicBezTo>
                    <a:pt x="784" y="257"/>
                    <a:pt x="784" y="257"/>
                    <a:pt x="784" y="257"/>
                  </a:cubicBezTo>
                  <a:cubicBezTo>
                    <a:pt x="792" y="263"/>
                    <a:pt x="795" y="265"/>
                    <a:pt x="792" y="265"/>
                  </a:cubicBezTo>
                  <a:cubicBezTo>
                    <a:pt x="776" y="273"/>
                    <a:pt x="776" y="273"/>
                    <a:pt x="776" y="273"/>
                  </a:cubicBezTo>
                  <a:cubicBezTo>
                    <a:pt x="766" y="278"/>
                    <a:pt x="756" y="286"/>
                    <a:pt x="748" y="297"/>
                  </a:cubicBezTo>
                  <a:cubicBezTo>
                    <a:pt x="725" y="331"/>
                    <a:pt x="698" y="367"/>
                    <a:pt x="669" y="404"/>
                  </a:cubicBezTo>
                  <a:lnTo>
                    <a:pt x="622" y="3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9" name="Freeform 57"/>
            <p:cNvSpPr>
              <a:spLocks noEditPoints="1"/>
            </p:cNvSpPr>
            <p:nvPr/>
          </p:nvSpPr>
          <p:spPr bwMode="auto">
            <a:xfrm>
              <a:off x="5488" y="363"/>
              <a:ext cx="1195" cy="1720"/>
            </a:xfrm>
            <a:custGeom>
              <a:avLst/>
              <a:gdLst>
                <a:gd name="T0" fmla="*/ 161 w 506"/>
                <a:gd name="T1" fmla="*/ 1720 h 728"/>
                <a:gd name="T2" fmla="*/ 0 w 506"/>
                <a:gd name="T3" fmla="*/ 1720 h 728"/>
                <a:gd name="T4" fmla="*/ 0 w 506"/>
                <a:gd name="T5" fmla="*/ 0 h 728"/>
                <a:gd name="T6" fmla="*/ 628 w 506"/>
                <a:gd name="T7" fmla="*/ 0 h 728"/>
                <a:gd name="T8" fmla="*/ 1188 w 506"/>
                <a:gd name="T9" fmla="*/ 477 h 728"/>
                <a:gd name="T10" fmla="*/ 534 w 506"/>
                <a:gd name="T11" fmla="*/ 964 h 728"/>
                <a:gd name="T12" fmla="*/ 161 w 506"/>
                <a:gd name="T13" fmla="*/ 964 h 728"/>
                <a:gd name="T14" fmla="*/ 161 w 506"/>
                <a:gd name="T15" fmla="*/ 1720 h 728"/>
                <a:gd name="T16" fmla="*/ 161 w 506"/>
                <a:gd name="T17" fmla="*/ 822 h 728"/>
                <a:gd name="T18" fmla="*/ 534 w 506"/>
                <a:gd name="T19" fmla="*/ 822 h 728"/>
                <a:gd name="T20" fmla="*/ 1030 w 506"/>
                <a:gd name="T21" fmla="*/ 468 h 728"/>
                <a:gd name="T22" fmla="*/ 581 w 506"/>
                <a:gd name="T23" fmla="*/ 139 h 728"/>
                <a:gd name="T24" fmla="*/ 161 w 506"/>
                <a:gd name="T25" fmla="*/ 139 h 728"/>
                <a:gd name="T26" fmla="*/ 161 w 506"/>
                <a:gd name="T27" fmla="*/ 822 h 7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06" h="728">
                  <a:moveTo>
                    <a:pt x="68" y="728"/>
                  </a:moveTo>
                  <a:cubicBezTo>
                    <a:pt x="0" y="728"/>
                    <a:pt x="0" y="728"/>
                    <a:pt x="0" y="728"/>
                  </a:cubicBezTo>
                  <a:cubicBezTo>
                    <a:pt x="0" y="0"/>
                    <a:pt x="0" y="0"/>
                    <a:pt x="0" y="0"/>
                  </a:cubicBezTo>
                  <a:cubicBezTo>
                    <a:pt x="266" y="0"/>
                    <a:pt x="266" y="0"/>
                    <a:pt x="266" y="0"/>
                  </a:cubicBezTo>
                  <a:cubicBezTo>
                    <a:pt x="427" y="0"/>
                    <a:pt x="506" y="67"/>
                    <a:pt x="503" y="202"/>
                  </a:cubicBezTo>
                  <a:cubicBezTo>
                    <a:pt x="501" y="336"/>
                    <a:pt x="408" y="405"/>
                    <a:pt x="226" y="408"/>
                  </a:cubicBezTo>
                  <a:cubicBezTo>
                    <a:pt x="68" y="408"/>
                    <a:pt x="68" y="408"/>
                    <a:pt x="68" y="408"/>
                  </a:cubicBezTo>
                  <a:lnTo>
                    <a:pt x="68" y="728"/>
                  </a:lnTo>
                  <a:close/>
                  <a:moveTo>
                    <a:pt x="68" y="348"/>
                  </a:moveTo>
                  <a:cubicBezTo>
                    <a:pt x="226" y="348"/>
                    <a:pt x="226" y="348"/>
                    <a:pt x="226" y="348"/>
                  </a:cubicBezTo>
                  <a:cubicBezTo>
                    <a:pt x="371" y="354"/>
                    <a:pt x="441" y="303"/>
                    <a:pt x="436" y="198"/>
                  </a:cubicBezTo>
                  <a:cubicBezTo>
                    <a:pt x="436" y="105"/>
                    <a:pt x="373" y="59"/>
                    <a:pt x="246" y="59"/>
                  </a:cubicBezTo>
                  <a:cubicBezTo>
                    <a:pt x="68" y="59"/>
                    <a:pt x="68" y="59"/>
                    <a:pt x="68" y="59"/>
                  </a:cubicBezTo>
                  <a:lnTo>
                    <a:pt x="68" y="3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40" name="Freeform 58"/>
            <p:cNvSpPr>
              <a:spLocks noEditPoints="1"/>
            </p:cNvSpPr>
            <p:nvPr/>
          </p:nvSpPr>
          <p:spPr bwMode="auto">
            <a:xfrm>
              <a:off x="6948" y="363"/>
              <a:ext cx="1195" cy="1720"/>
            </a:xfrm>
            <a:custGeom>
              <a:avLst/>
              <a:gdLst>
                <a:gd name="T0" fmla="*/ 158 w 506"/>
                <a:gd name="T1" fmla="*/ 1720 h 728"/>
                <a:gd name="T2" fmla="*/ 0 w 506"/>
                <a:gd name="T3" fmla="*/ 1720 h 728"/>
                <a:gd name="T4" fmla="*/ 0 w 506"/>
                <a:gd name="T5" fmla="*/ 0 h 728"/>
                <a:gd name="T6" fmla="*/ 626 w 506"/>
                <a:gd name="T7" fmla="*/ 0 h 728"/>
                <a:gd name="T8" fmla="*/ 1188 w 506"/>
                <a:gd name="T9" fmla="*/ 477 h 728"/>
                <a:gd name="T10" fmla="*/ 534 w 506"/>
                <a:gd name="T11" fmla="*/ 964 h 728"/>
                <a:gd name="T12" fmla="*/ 158 w 506"/>
                <a:gd name="T13" fmla="*/ 964 h 728"/>
                <a:gd name="T14" fmla="*/ 158 w 506"/>
                <a:gd name="T15" fmla="*/ 1720 h 728"/>
                <a:gd name="T16" fmla="*/ 158 w 506"/>
                <a:gd name="T17" fmla="*/ 822 h 728"/>
                <a:gd name="T18" fmla="*/ 534 w 506"/>
                <a:gd name="T19" fmla="*/ 822 h 728"/>
                <a:gd name="T20" fmla="*/ 1030 w 506"/>
                <a:gd name="T21" fmla="*/ 468 h 728"/>
                <a:gd name="T22" fmla="*/ 581 w 506"/>
                <a:gd name="T23" fmla="*/ 139 h 728"/>
                <a:gd name="T24" fmla="*/ 158 w 506"/>
                <a:gd name="T25" fmla="*/ 139 h 728"/>
                <a:gd name="T26" fmla="*/ 158 w 506"/>
                <a:gd name="T27" fmla="*/ 822 h 7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06" h="728">
                  <a:moveTo>
                    <a:pt x="67" y="728"/>
                  </a:moveTo>
                  <a:cubicBezTo>
                    <a:pt x="0" y="728"/>
                    <a:pt x="0" y="728"/>
                    <a:pt x="0" y="728"/>
                  </a:cubicBezTo>
                  <a:cubicBezTo>
                    <a:pt x="0" y="0"/>
                    <a:pt x="0" y="0"/>
                    <a:pt x="0" y="0"/>
                  </a:cubicBezTo>
                  <a:cubicBezTo>
                    <a:pt x="265" y="0"/>
                    <a:pt x="265" y="0"/>
                    <a:pt x="265" y="0"/>
                  </a:cubicBezTo>
                  <a:cubicBezTo>
                    <a:pt x="426" y="0"/>
                    <a:pt x="506" y="67"/>
                    <a:pt x="503" y="202"/>
                  </a:cubicBezTo>
                  <a:cubicBezTo>
                    <a:pt x="500" y="336"/>
                    <a:pt x="408" y="405"/>
                    <a:pt x="226" y="408"/>
                  </a:cubicBezTo>
                  <a:cubicBezTo>
                    <a:pt x="67" y="408"/>
                    <a:pt x="67" y="408"/>
                    <a:pt x="67" y="408"/>
                  </a:cubicBezTo>
                  <a:lnTo>
                    <a:pt x="67" y="728"/>
                  </a:lnTo>
                  <a:close/>
                  <a:moveTo>
                    <a:pt x="67" y="348"/>
                  </a:moveTo>
                  <a:cubicBezTo>
                    <a:pt x="226" y="348"/>
                    <a:pt x="226" y="348"/>
                    <a:pt x="226" y="348"/>
                  </a:cubicBezTo>
                  <a:cubicBezTo>
                    <a:pt x="371" y="354"/>
                    <a:pt x="441" y="303"/>
                    <a:pt x="436" y="198"/>
                  </a:cubicBezTo>
                  <a:cubicBezTo>
                    <a:pt x="436" y="105"/>
                    <a:pt x="372" y="59"/>
                    <a:pt x="246" y="59"/>
                  </a:cubicBezTo>
                  <a:cubicBezTo>
                    <a:pt x="67" y="59"/>
                    <a:pt x="67" y="59"/>
                    <a:pt x="67" y="59"/>
                  </a:cubicBezTo>
                  <a:lnTo>
                    <a:pt x="67" y="3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41" name="Freeform 59"/>
            <p:cNvSpPr/>
            <p:nvPr/>
          </p:nvSpPr>
          <p:spPr bwMode="auto">
            <a:xfrm>
              <a:off x="8256" y="363"/>
              <a:ext cx="1255" cy="1720"/>
            </a:xfrm>
            <a:custGeom>
              <a:avLst/>
              <a:gdLst>
                <a:gd name="T0" fmla="*/ 0 w 1255"/>
                <a:gd name="T1" fmla="*/ 140 h 1720"/>
                <a:gd name="T2" fmla="*/ 0 w 1255"/>
                <a:gd name="T3" fmla="*/ 0 h 1720"/>
                <a:gd name="T4" fmla="*/ 1255 w 1255"/>
                <a:gd name="T5" fmla="*/ 0 h 1720"/>
                <a:gd name="T6" fmla="*/ 1255 w 1255"/>
                <a:gd name="T7" fmla="*/ 140 h 1720"/>
                <a:gd name="T8" fmla="*/ 711 w 1255"/>
                <a:gd name="T9" fmla="*/ 140 h 1720"/>
                <a:gd name="T10" fmla="*/ 711 w 1255"/>
                <a:gd name="T11" fmla="*/ 1720 h 1720"/>
                <a:gd name="T12" fmla="*/ 544 w 1255"/>
                <a:gd name="T13" fmla="*/ 1720 h 1720"/>
                <a:gd name="T14" fmla="*/ 544 w 1255"/>
                <a:gd name="T15" fmla="*/ 140 h 1720"/>
                <a:gd name="T16" fmla="*/ 0 w 1255"/>
                <a:gd name="T17" fmla="*/ 140 h 17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55" h="1720">
                  <a:moveTo>
                    <a:pt x="0" y="140"/>
                  </a:moveTo>
                  <a:lnTo>
                    <a:pt x="0" y="0"/>
                  </a:lnTo>
                  <a:lnTo>
                    <a:pt x="1255" y="0"/>
                  </a:lnTo>
                  <a:lnTo>
                    <a:pt x="1255" y="140"/>
                  </a:lnTo>
                  <a:lnTo>
                    <a:pt x="711" y="140"/>
                  </a:lnTo>
                  <a:lnTo>
                    <a:pt x="711" y="1720"/>
                  </a:lnTo>
                  <a:lnTo>
                    <a:pt x="544" y="1720"/>
                  </a:lnTo>
                  <a:lnTo>
                    <a:pt x="544" y="140"/>
                  </a:lnTo>
                  <a:lnTo>
                    <a:pt x="0" y="1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42" name="Freeform 60"/>
            <p:cNvSpPr/>
            <p:nvPr/>
          </p:nvSpPr>
          <p:spPr bwMode="auto">
            <a:xfrm>
              <a:off x="-3672" y="-166"/>
              <a:ext cx="1993" cy="3650"/>
            </a:xfrm>
            <a:custGeom>
              <a:avLst/>
              <a:gdLst>
                <a:gd name="T0" fmla="*/ 0 w 1993"/>
                <a:gd name="T1" fmla="*/ 0 h 3650"/>
                <a:gd name="T2" fmla="*/ 0 w 1993"/>
                <a:gd name="T3" fmla="*/ 3650 h 3650"/>
                <a:gd name="T4" fmla="*/ 1993 w 1993"/>
                <a:gd name="T5" fmla="*/ 0 h 3650"/>
                <a:gd name="T6" fmla="*/ 0 w 1993"/>
                <a:gd name="T7" fmla="*/ 0 h 365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93" h="3650">
                  <a:moveTo>
                    <a:pt x="0" y="0"/>
                  </a:moveTo>
                  <a:lnTo>
                    <a:pt x="0" y="3650"/>
                  </a:lnTo>
                  <a:lnTo>
                    <a:pt x="1993"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43" name="Freeform 61"/>
            <p:cNvSpPr/>
            <p:nvPr/>
          </p:nvSpPr>
          <p:spPr bwMode="auto">
            <a:xfrm>
              <a:off x="-2865" y="342"/>
              <a:ext cx="2842" cy="3385"/>
            </a:xfrm>
            <a:custGeom>
              <a:avLst/>
              <a:gdLst>
                <a:gd name="T0" fmla="*/ 1654 w 2842"/>
                <a:gd name="T1" fmla="*/ 0 h 3385"/>
                <a:gd name="T2" fmla="*/ 1103 w 2842"/>
                <a:gd name="T3" fmla="*/ 987 h 3385"/>
                <a:gd name="T4" fmla="*/ 1552 w 2842"/>
                <a:gd name="T5" fmla="*/ 1606 h 3385"/>
                <a:gd name="T6" fmla="*/ 640 w 2842"/>
                <a:gd name="T7" fmla="*/ 1871 h 3385"/>
                <a:gd name="T8" fmla="*/ 0 w 2842"/>
                <a:gd name="T9" fmla="*/ 3012 h 3385"/>
                <a:gd name="T10" fmla="*/ 1257 w 2842"/>
                <a:gd name="T11" fmla="*/ 2565 h 3385"/>
                <a:gd name="T12" fmla="*/ 1833 w 2842"/>
                <a:gd name="T13" fmla="*/ 3385 h 3385"/>
                <a:gd name="T14" fmla="*/ 1729 w 2842"/>
                <a:gd name="T15" fmla="*/ 2414 h 3385"/>
                <a:gd name="T16" fmla="*/ 2842 w 2842"/>
                <a:gd name="T17" fmla="*/ 2034 h 3385"/>
                <a:gd name="T18" fmla="*/ 1654 w 2842"/>
                <a:gd name="T19" fmla="*/ 0 h 338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842" h="3385">
                  <a:moveTo>
                    <a:pt x="1654" y="0"/>
                  </a:moveTo>
                  <a:lnTo>
                    <a:pt x="1103" y="987"/>
                  </a:lnTo>
                  <a:lnTo>
                    <a:pt x="1552" y="1606"/>
                  </a:lnTo>
                  <a:lnTo>
                    <a:pt x="640" y="1871"/>
                  </a:lnTo>
                  <a:lnTo>
                    <a:pt x="0" y="3012"/>
                  </a:lnTo>
                  <a:lnTo>
                    <a:pt x="1257" y="2565"/>
                  </a:lnTo>
                  <a:lnTo>
                    <a:pt x="1833" y="3385"/>
                  </a:lnTo>
                  <a:lnTo>
                    <a:pt x="1729" y="2414"/>
                  </a:lnTo>
                  <a:lnTo>
                    <a:pt x="2842" y="2034"/>
                  </a:lnTo>
                  <a:lnTo>
                    <a:pt x="165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400" fill="hold"/>
                                        <p:tgtEl>
                                          <p:spTgt spid="23"/>
                                        </p:tgtEl>
                                        <p:attrNameLst>
                                          <p:attrName>ppt_x</p:attrName>
                                        </p:attrNameLst>
                                      </p:cBhvr>
                                      <p:tavLst>
                                        <p:tav tm="0">
                                          <p:val>
                                            <p:strVal val="1+#ppt_w/2"/>
                                          </p:val>
                                        </p:tav>
                                        <p:tav tm="100000">
                                          <p:val>
                                            <p:strVal val="#ppt_x"/>
                                          </p:val>
                                        </p:tav>
                                      </p:tavLst>
                                    </p:anim>
                                    <p:anim calcmode="lin" valueType="num">
                                      <p:cBhvr additive="base">
                                        <p:cTn id="8" dur="4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8" fill="hold" grpId="1" nodeType="withEffect">
                                  <p:stCondLst>
                                    <p:cond delay="40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300" fill="hold"/>
                                        <p:tgtEl>
                                          <p:spTgt spid="23"/>
                                        </p:tgtEl>
                                        <p:attrNameLst>
                                          <p:attrName>ppt_x</p:attrName>
                                        </p:attrNameLst>
                                      </p:cBhvr>
                                      <p:tavLst>
                                        <p:tav tm="0">
                                          <p:val>
                                            <p:strVal val="0-#ppt_w/2"/>
                                          </p:val>
                                        </p:tav>
                                        <p:tav tm="100000">
                                          <p:val>
                                            <p:strVal val="#ppt_x"/>
                                          </p:val>
                                        </p:tav>
                                      </p:tavLst>
                                    </p:anim>
                                    <p:anim calcmode="lin" valueType="num">
                                      <p:cBhvr additive="base">
                                        <p:cTn id="12" dur="300" fill="hold"/>
                                        <p:tgtEl>
                                          <p:spTgt spid="23"/>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8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3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bwMode="auto">
          <a:xfrm>
            <a:off x="3667125" y="1843088"/>
            <a:ext cx="2857500" cy="1200150"/>
            <a:chOff x="3667436" y="1842933"/>
            <a:chExt cx="2856833" cy="1199527"/>
          </a:xfrm>
        </p:grpSpPr>
        <p:sp>
          <p:nvSpPr>
            <p:cNvPr id="41" name="右箭头 40"/>
            <p:cNvSpPr/>
            <p:nvPr/>
          </p:nvSpPr>
          <p:spPr>
            <a:xfrm>
              <a:off x="3667436" y="1842933"/>
              <a:ext cx="2852072" cy="1197940"/>
            </a:xfrm>
            <a:custGeom>
              <a:avLst/>
              <a:gdLst/>
              <a:ahLst/>
              <a:cxnLst/>
              <a:rect l="l" t="t" r="r" b="b"/>
              <a:pathLst>
                <a:path w="3516040" h="1476756">
                  <a:moveTo>
                    <a:pt x="1188132" y="0"/>
                  </a:moveTo>
                  <a:cubicBezTo>
                    <a:pt x="1678313" y="0"/>
                    <a:pt x="2099164" y="296841"/>
                    <a:pt x="2280493" y="720672"/>
                  </a:cubicBezTo>
                  <a:lnTo>
                    <a:pt x="3011984" y="720672"/>
                  </a:lnTo>
                  <a:lnTo>
                    <a:pt x="3011984" y="468644"/>
                  </a:lnTo>
                  <a:lnTo>
                    <a:pt x="3516040" y="972700"/>
                  </a:lnTo>
                  <a:lnTo>
                    <a:pt x="3011984" y="1476756"/>
                  </a:lnTo>
                  <a:lnTo>
                    <a:pt x="3011984" y="1224728"/>
                  </a:lnTo>
                  <a:lnTo>
                    <a:pt x="1909812" y="1224728"/>
                  </a:lnTo>
                  <a:lnTo>
                    <a:pt x="1909812" y="1140227"/>
                  </a:lnTo>
                  <a:cubicBezTo>
                    <a:pt x="1885980" y="762622"/>
                    <a:pt x="1571925" y="464033"/>
                    <a:pt x="1188132" y="464033"/>
                  </a:cubicBezTo>
                  <a:cubicBezTo>
                    <a:pt x="788223" y="464033"/>
                    <a:pt x="464033" y="788223"/>
                    <a:pt x="464033" y="1188132"/>
                  </a:cubicBezTo>
                  <a:lnTo>
                    <a:pt x="465820" y="1223516"/>
                  </a:lnTo>
                  <a:lnTo>
                    <a:pt x="1787" y="1223516"/>
                  </a:lnTo>
                  <a:cubicBezTo>
                    <a:pt x="174" y="1211788"/>
                    <a:pt x="0" y="1199981"/>
                    <a:pt x="0" y="1188132"/>
                  </a:cubicBezTo>
                  <a:cubicBezTo>
                    <a:pt x="0" y="531945"/>
                    <a:pt x="531945" y="0"/>
                    <a:pt x="1188132" y="0"/>
                  </a:cubicBezTo>
                  <a:close/>
                </a:path>
              </a:pathLst>
            </a:cu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2" name="右箭头 40"/>
            <p:cNvSpPr/>
            <p:nvPr/>
          </p:nvSpPr>
          <p:spPr>
            <a:xfrm>
              <a:off x="4908571" y="1887360"/>
              <a:ext cx="1615698" cy="1155100"/>
            </a:xfrm>
            <a:custGeom>
              <a:avLst/>
              <a:gdLst/>
              <a:ahLst/>
              <a:cxnLst/>
              <a:rect l="l" t="t" r="r" b="b"/>
              <a:pathLst>
                <a:path w="1615638" h="1155077">
                  <a:moveTo>
                    <a:pt x="0" y="0"/>
                  </a:moveTo>
                  <a:cubicBezTo>
                    <a:pt x="276615" y="80692"/>
                    <a:pt x="501274" y="282772"/>
                    <a:pt x="613283" y="544578"/>
                  </a:cubicBezTo>
                  <a:lnTo>
                    <a:pt x="1206747" y="544578"/>
                  </a:lnTo>
                  <a:lnTo>
                    <a:pt x="1206747" y="541661"/>
                  </a:lnTo>
                  <a:lnTo>
                    <a:pt x="1209558" y="541661"/>
                  </a:lnTo>
                  <a:lnTo>
                    <a:pt x="1209558" y="342916"/>
                  </a:lnTo>
                  <a:lnTo>
                    <a:pt x="1615638" y="748997"/>
                  </a:lnTo>
                  <a:lnTo>
                    <a:pt x="1209558" y="1155077"/>
                  </a:lnTo>
                  <a:lnTo>
                    <a:pt x="1209558" y="950605"/>
                  </a:lnTo>
                  <a:lnTo>
                    <a:pt x="690727" y="950605"/>
                  </a:lnTo>
                  <a:lnTo>
                    <a:pt x="690578" y="953522"/>
                  </a:lnTo>
                  <a:lnTo>
                    <a:pt x="528383" y="953522"/>
                  </a:lnTo>
                  <a:cubicBezTo>
                    <a:pt x="534270" y="914846"/>
                    <a:pt x="536841" y="875298"/>
                    <a:pt x="536841" y="835150"/>
                  </a:cubicBezTo>
                  <a:cubicBezTo>
                    <a:pt x="536841" y="463997"/>
                    <a:pt x="317087" y="144169"/>
                    <a:pt x="0" y="0"/>
                  </a:cubicBezTo>
                  <a:close/>
                </a:path>
              </a:pathLst>
            </a:custGeom>
            <a:gradFill flip="none" rotWithShape="1">
              <a:gsLst>
                <a:gs pos="0">
                  <a:schemeClr val="bg1">
                    <a:alpha val="0"/>
                  </a:schemeClr>
                </a:gs>
                <a:gs pos="100000">
                  <a:schemeClr val="bg1">
                    <a:alpha val="52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11" name="组合 10"/>
          <p:cNvGrpSpPr/>
          <p:nvPr/>
        </p:nvGrpSpPr>
        <p:grpSpPr bwMode="auto">
          <a:xfrm>
            <a:off x="2735263" y="2627313"/>
            <a:ext cx="2857500" cy="1173162"/>
            <a:chOff x="2735636" y="2627913"/>
            <a:chExt cx="2856644" cy="1173209"/>
          </a:xfrm>
        </p:grpSpPr>
        <p:sp>
          <p:nvSpPr>
            <p:cNvPr id="32" name="右箭头 31"/>
            <p:cNvSpPr/>
            <p:nvPr/>
          </p:nvSpPr>
          <p:spPr>
            <a:xfrm flipH="1">
              <a:off x="2735636" y="2627913"/>
              <a:ext cx="2856644" cy="1171622"/>
            </a:xfrm>
            <a:custGeom>
              <a:avLst/>
              <a:gdLst/>
              <a:ahLst/>
              <a:cxnLst/>
              <a:rect l="l" t="t" r="r" b="b"/>
              <a:pathLst>
                <a:path w="3521038" h="1444567">
                  <a:moveTo>
                    <a:pt x="3016982" y="0"/>
                  </a:moveTo>
                  <a:lnTo>
                    <a:pt x="3016982" y="252028"/>
                  </a:lnTo>
                  <a:lnTo>
                    <a:pt x="1914810" y="252028"/>
                  </a:lnTo>
                  <a:lnTo>
                    <a:pt x="1914810" y="256435"/>
                  </a:lnTo>
                  <a:lnTo>
                    <a:pt x="1912231" y="256435"/>
                  </a:lnTo>
                  <a:cubicBezTo>
                    <a:pt x="1912231" y="656344"/>
                    <a:pt x="1588041" y="980534"/>
                    <a:pt x="1188132" y="980534"/>
                  </a:cubicBezTo>
                  <a:cubicBezTo>
                    <a:pt x="788223" y="980534"/>
                    <a:pt x="464033" y="656344"/>
                    <a:pt x="464033" y="256435"/>
                  </a:cubicBezTo>
                  <a:lnTo>
                    <a:pt x="0" y="256435"/>
                  </a:lnTo>
                  <a:cubicBezTo>
                    <a:pt x="0" y="912622"/>
                    <a:pt x="531945" y="1444567"/>
                    <a:pt x="1188132" y="1444567"/>
                  </a:cubicBezTo>
                  <a:cubicBezTo>
                    <a:pt x="1665630" y="1444567"/>
                    <a:pt x="2077339" y="1162888"/>
                    <a:pt x="2264987" y="756084"/>
                  </a:cubicBezTo>
                  <a:lnTo>
                    <a:pt x="3016982" y="756084"/>
                  </a:lnTo>
                  <a:lnTo>
                    <a:pt x="3016982" y="1008112"/>
                  </a:lnTo>
                  <a:lnTo>
                    <a:pt x="3521038" y="504056"/>
                  </a:lnTo>
                  <a:close/>
                </a:path>
              </a:pathLst>
            </a:custGeom>
            <a:solidFill>
              <a:srgbClr val="3278CC"/>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0" name="右箭头 40"/>
            <p:cNvSpPr/>
            <p:nvPr/>
          </p:nvSpPr>
          <p:spPr>
            <a:xfrm>
              <a:off x="2738810" y="2632675"/>
              <a:ext cx="2853470" cy="1168447"/>
            </a:xfrm>
            <a:custGeom>
              <a:avLst/>
              <a:gdLst/>
              <a:ahLst/>
              <a:cxnLst/>
              <a:rect l="l" t="t" r="r" b="b"/>
              <a:pathLst>
                <a:path w="2853780" h="1169071">
                  <a:moveTo>
                    <a:pt x="406080" y="0"/>
                  </a:moveTo>
                  <a:lnTo>
                    <a:pt x="406080" y="204472"/>
                  </a:lnTo>
                  <a:lnTo>
                    <a:pt x="870282" y="204472"/>
                  </a:lnTo>
                  <a:cubicBezTo>
                    <a:pt x="925728" y="658811"/>
                    <a:pt x="1313079" y="1010406"/>
                    <a:pt x="1782548" y="1010406"/>
                  </a:cubicBezTo>
                  <a:cubicBezTo>
                    <a:pt x="2250781" y="1010406"/>
                    <a:pt x="2637326" y="660661"/>
                    <a:pt x="2694309" y="208048"/>
                  </a:cubicBezTo>
                  <a:lnTo>
                    <a:pt x="2853780" y="208048"/>
                  </a:lnTo>
                  <a:cubicBezTo>
                    <a:pt x="2853780" y="473408"/>
                    <a:pt x="2746554" y="713725"/>
                    <a:pt x="2572913" y="887881"/>
                  </a:cubicBezTo>
                  <a:cubicBezTo>
                    <a:pt x="2398676" y="1061690"/>
                    <a:pt x="2158204" y="1169071"/>
                    <a:pt x="1892651" y="1169071"/>
                  </a:cubicBezTo>
                  <a:cubicBezTo>
                    <a:pt x="1505253" y="1169071"/>
                    <a:pt x="1171231" y="940543"/>
                    <a:pt x="1018990" y="610500"/>
                  </a:cubicBezTo>
                  <a:lnTo>
                    <a:pt x="408891" y="610500"/>
                  </a:lnTo>
                  <a:lnTo>
                    <a:pt x="408891" y="613417"/>
                  </a:lnTo>
                  <a:lnTo>
                    <a:pt x="406080" y="613417"/>
                  </a:lnTo>
                  <a:lnTo>
                    <a:pt x="406080" y="812161"/>
                  </a:lnTo>
                  <a:lnTo>
                    <a:pt x="0" y="406080"/>
                  </a:lnTo>
                  <a:close/>
                </a:path>
              </a:pathLst>
            </a:custGeom>
            <a:gradFill flip="none" rotWithShape="1">
              <a:gsLst>
                <a:gs pos="0">
                  <a:schemeClr val="bg1">
                    <a:alpha val="0"/>
                  </a:schemeClr>
                </a:gs>
                <a:gs pos="100000">
                  <a:schemeClr val="bg1">
                    <a:alpha val="52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33" name="TextBox 32"/>
          <p:cNvSpPr txBox="1">
            <a:spLocks noChangeArrowheads="1"/>
          </p:cNvSpPr>
          <p:nvPr/>
        </p:nvSpPr>
        <p:spPr bwMode="auto">
          <a:xfrm>
            <a:off x="3292158" y="1382713"/>
            <a:ext cx="25590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rgbClr val="000000"/>
                </a:solidFill>
                <a:latin typeface="微软雅黑" panose="020B0503020204020204" pitchFamily="34" charset="-122"/>
                <a:ea typeface="微软雅黑" panose="020B0503020204020204" pitchFamily="34" charset="-122"/>
              </a:rPr>
              <a:t> </a:t>
            </a:r>
            <a:r>
              <a:rPr lang="zh-CN" altLang="en-US" sz="2000">
                <a:solidFill>
                  <a:srgbClr val="000000"/>
                </a:solidFill>
                <a:latin typeface="微软雅黑" panose="020B0503020204020204" pitchFamily="34" charset="-122"/>
                <a:ea typeface="微软雅黑" panose="020B0503020204020204" pitchFamily="34" charset="-122"/>
              </a:rPr>
              <a:t>我们希望得到的赞助</a:t>
            </a:r>
            <a:endParaRPr lang="zh-CN" altLang="en-US" sz="2000">
              <a:solidFill>
                <a:srgbClr val="000000"/>
              </a:solidFill>
              <a:latin typeface="微软雅黑" panose="020B0503020204020204" pitchFamily="34" charset="-122"/>
              <a:ea typeface="微软雅黑" panose="020B0503020204020204" pitchFamily="34" charset="-122"/>
            </a:endParaRPr>
          </a:p>
        </p:txBody>
      </p:sp>
      <p:grpSp>
        <p:nvGrpSpPr>
          <p:cNvPr id="6" name="组合 5"/>
          <p:cNvGrpSpPr/>
          <p:nvPr/>
        </p:nvGrpSpPr>
        <p:grpSpPr bwMode="auto">
          <a:xfrm>
            <a:off x="251143" y="2609850"/>
            <a:ext cx="2813050" cy="1393189"/>
            <a:chOff x="236667" y="2606751"/>
            <a:chExt cx="2811463" cy="1393795"/>
          </a:xfrm>
        </p:grpSpPr>
        <p:sp>
          <p:nvSpPr>
            <p:cNvPr id="51" name="椭圆 50"/>
            <p:cNvSpPr/>
            <p:nvPr/>
          </p:nvSpPr>
          <p:spPr>
            <a:xfrm>
              <a:off x="1100414" y="2606751"/>
              <a:ext cx="858352" cy="431988"/>
            </a:xfrm>
            <a:custGeom>
              <a:avLst/>
              <a:gdLst/>
              <a:ahLst/>
              <a:cxnLst/>
              <a:rect l="l" t="t" r="r" b="b"/>
              <a:pathLst>
                <a:path w="857558" h="431392">
                  <a:moveTo>
                    <a:pt x="428779" y="0"/>
                  </a:moveTo>
                  <a:cubicBezTo>
                    <a:pt x="665587" y="0"/>
                    <a:pt x="857558" y="191971"/>
                    <a:pt x="857558" y="428779"/>
                  </a:cubicBezTo>
                  <a:lnTo>
                    <a:pt x="857295" y="431392"/>
                  </a:lnTo>
                  <a:lnTo>
                    <a:pt x="263" y="431392"/>
                  </a:lnTo>
                  <a:cubicBezTo>
                    <a:pt x="3" y="430523"/>
                    <a:pt x="0" y="429651"/>
                    <a:pt x="0" y="428779"/>
                  </a:cubicBezTo>
                  <a:cubicBezTo>
                    <a:pt x="0" y="191971"/>
                    <a:pt x="191971" y="0"/>
                    <a:pt x="428779" y="0"/>
                  </a:cubicBezTo>
                  <a:close/>
                </a:path>
              </a:pathLst>
            </a:custGeom>
            <a:solidFill>
              <a:srgbClr val="3278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8939" name="TextBox 41"/>
            <p:cNvSpPr txBox="1">
              <a:spLocks noChangeArrowheads="1"/>
            </p:cNvSpPr>
            <p:nvPr/>
          </p:nvSpPr>
          <p:spPr bwMode="auto">
            <a:xfrm>
              <a:off x="236667" y="3024127"/>
              <a:ext cx="2811463" cy="976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pPr>
              <a:r>
                <a:rPr lang="zh-CN" altLang="en-US" sz="1600" b="1">
                  <a:solidFill>
                    <a:schemeClr val="bg1">
                      <a:lumMod val="50000"/>
                    </a:schemeClr>
                  </a:solidFill>
                  <a:latin typeface="微软雅黑" panose="020B0503020204020204" pitchFamily="34" charset="-122"/>
                  <a:ea typeface="微软雅黑" panose="020B0503020204020204" pitchFamily="34" charset="-122"/>
                </a:rPr>
                <a:t>NITECORE</a:t>
              </a:r>
              <a:r>
                <a:rPr lang="en-US" altLang="zh-CN" sz="1600" b="1">
                  <a:solidFill>
                    <a:schemeClr val="bg1">
                      <a:lumMod val="50000"/>
                    </a:schemeClr>
                  </a:solidFill>
                  <a:latin typeface="微软雅黑" panose="020B0503020204020204" pitchFamily="34" charset="-122"/>
                  <a:ea typeface="微软雅黑" panose="020B0503020204020204" pitchFamily="34" charset="-122"/>
                </a:rPr>
                <a:t> HA40</a:t>
              </a:r>
              <a:r>
                <a:rPr lang="zh-CN" altLang="en-US" sz="1600" b="1">
                  <a:solidFill>
                    <a:schemeClr val="bg1">
                      <a:lumMod val="50000"/>
                    </a:schemeClr>
                  </a:solidFill>
                  <a:latin typeface="微软雅黑" panose="020B0503020204020204" pitchFamily="34" charset="-122"/>
                  <a:ea typeface="微软雅黑" panose="020B0503020204020204" pitchFamily="34" charset="-122"/>
                </a:rPr>
                <a:t>头灯</a:t>
              </a:r>
              <a:r>
                <a:rPr lang="en-US" altLang="zh-CN" sz="1600" b="1">
                  <a:solidFill>
                    <a:schemeClr val="bg1">
                      <a:lumMod val="50000"/>
                    </a:schemeClr>
                  </a:solidFill>
                  <a:latin typeface="微软雅黑" panose="020B0503020204020204" pitchFamily="34" charset="-122"/>
                  <a:ea typeface="微软雅黑" panose="020B0503020204020204" pitchFamily="34" charset="-122"/>
                </a:rPr>
                <a:t> </a:t>
              </a:r>
              <a:r>
                <a:rPr lang="en-US" sz="1600" b="1">
                  <a:solidFill>
                    <a:schemeClr val="bg1">
                      <a:lumMod val="50000"/>
                    </a:schemeClr>
                  </a:solidFill>
                  <a:latin typeface="微软雅黑" panose="020B0503020204020204" pitchFamily="34" charset="-122"/>
                  <a:ea typeface="微软雅黑" panose="020B0503020204020204" pitchFamily="34" charset="-122"/>
                </a:rPr>
                <a:t>6</a:t>
              </a:r>
              <a:r>
                <a:rPr lang="zh-CN" altLang="en-US" sz="1600" b="1">
                  <a:solidFill>
                    <a:schemeClr val="bg1">
                      <a:lumMod val="50000"/>
                    </a:schemeClr>
                  </a:solidFill>
                  <a:latin typeface="微软雅黑" panose="020B0503020204020204" pitchFamily="34" charset="-122"/>
                  <a:ea typeface="微软雅黑" panose="020B0503020204020204" pitchFamily="34" charset="-122"/>
                </a:rPr>
                <a:t>台</a:t>
              </a:r>
              <a:endParaRPr lang="zh-CN" altLang="en-US" sz="1600" b="1">
                <a:solidFill>
                  <a:schemeClr val="bg1">
                    <a:lumMod val="50000"/>
                  </a:schemeClr>
                </a:solidFill>
                <a:latin typeface="微软雅黑" panose="020B0503020204020204" pitchFamily="34" charset="-122"/>
                <a:ea typeface="微软雅黑" panose="020B0503020204020204" pitchFamily="34" charset="-122"/>
              </a:endParaRPr>
            </a:p>
            <a:p>
              <a:pPr algn="l" eaLnBrk="1" hangingPunct="1">
                <a:lnSpc>
                  <a:spcPct val="120000"/>
                </a:lnSpc>
              </a:pP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NITECORE</a:t>
              </a:r>
              <a:r>
                <a:rPr lang="en-US" altLang="zh-CN" sz="1600" b="1">
                  <a:solidFill>
                    <a:schemeClr val="bg1">
                      <a:lumMod val="50000"/>
                    </a:schemeClr>
                  </a:solidFill>
                  <a:latin typeface="微软雅黑" panose="020B0503020204020204" pitchFamily="34" charset="-122"/>
                  <a:ea typeface="微软雅黑" panose="020B0503020204020204" pitchFamily="34" charset="-122"/>
                  <a:sym typeface="+mn-ea"/>
                </a:rPr>
                <a:t> HA23</a:t>
              </a: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头灯</a:t>
              </a:r>
              <a:r>
                <a:rPr lang="en-US" altLang="zh-CN" sz="1600" b="1">
                  <a:solidFill>
                    <a:schemeClr val="bg1">
                      <a:lumMod val="50000"/>
                    </a:schemeClr>
                  </a:solidFill>
                  <a:latin typeface="微软雅黑" panose="020B0503020204020204" pitchFamily="34" charset="-122"/>
                  <a:ea typeface="微软雅黑" panose="020B0503020204020204" pitchFamily="34" charset="-122"/>
                  <a:sym typeface="+mn-ea"/>
                </a:rPr>
                <a:t> </a:t>
              </a:r>
              <a:r>
                <a:rPr lang="en-US" sz="1600" b="1">
                  <a:solidFill>
                    <a:schemeClr val="bg1">
                      <a:lumMod val="50000"/>
                    </a:schemeClr>
                  </a:solidFill>
                  <a:latin typeface="微软雅黑" panose="020B0503020204020204" pitchFamily="34" charset="-122"/>
                  <a:ea typeface="微软雅黑" panose="020B0503020204020204" pitchFamily="34" charset="-122"/>
                  <a:sym typeface="+mn-ea"/>
                </a:rPr>
                <a:t>10</a:t>
              </a: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台</a:t>
              </a:r>
              <a:endPar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endParaRPr>
            </a:p>
            <a:p>
              <a:pPr algn="l" eaLnBrk="1" hangingPunct="1">
                <a:lnSpc>
                  <a:spcPct val="120000"/>
                </a:lnSpc>
              </a:pP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NITECORE</a:t>
              </a:r>
              <a:r>
                <a:rPr lang="en-US" altLang="zh-CN" sz="1600" b="1">
                  <a:solidFill>
                    <a:schemeClr val="bg1">
                      <a:lumMod val="50000"/>
                    </a:schemeClr>
                  </a:solidFill>
                  <a:latin typeface="微软雅黑" panose="020B0503020204020204" pitchFamily="34" charset="-122"/>
                  <a:ea typeface="微软雅黑" panose="020B0503020204020204" pitchFamily="34" charset="-122"/>
                  <a:sym typeface="+mn-ea"/>
                </a:rPr>
                <a:t> LR50</a:t>
              </a: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营地宝</a:t>
              </a:r>
              <a:r>
                <a:rPr lang="en-US" altLang="zh-CN" sz="1600" b="1">
                  <a:solidFill>
                    <a:schemeClr val="bg1">
                      <a:lumMod val="50000"/>
                    </a:schemeClr>
                  </a:solidFill>
                  <a:latin typeface="微软雅黑" panose="020B0503020204020204" pitchFamily="34" charset="-122"/>
                  <a:ea typeface="微软雅黑" panose="020B0503020204020204" pitchFamily="34" charset="-122"/>
                  <a:sym typeface="+mn-ea"/>
                </a:rPr>
                <a:t> 1</a:t>
              </a:r>
              <a:r>
                <a:rPr lang="zh-CN" altLang="en-US" sz="1600" b="1">
                  <a:solidFill>
                    <a:schemeClr val="bg1">
                      <a:lumMod val="50000"/>
                    </a:schemeClr>
                  </a:solidFill>
                  <a:latin typeface="微软雅黑" panose="020B0503020204020204" pitchFamily="34" charset="-122"/>
                  <a:ea typeface="微软雅黑" panose="020B0503020204020204" pitchFamily="34" charset="-122"/>
                  <a:sym typeface="+mn-ea"/>
                </a:rPr>
                <a:t>台</a:t>
              </a:r>
              <a:r>
                <a:rPr lang="zh-CN" altLang="en-US" sz="1600" b="1">
                  <a:solidFill>
                    <a:schemeClr val="bg1">
                      <a:lumMod val="50000"/>
                    </a:schemeClr>
                  </a:solidFill>
                  <a:latin typeface="微软雅黑" panose="020B0503020204020204" pitchFamily="34" charset="-122"/>
                  <a:ea typeface="微软雅黑" panose="020B0503020204020204" pitchFamily="34" charset="-122"/>
                </a:rPr>
                <a:t> </a:t>
              </a:r>
              <a:r>
                <a:rPr lang="zh-CN" altLang="en-US" sz="1600">
                  <a:solidFill>
                    <a:schemeClr val="bg1">
                      <a:lumMod val="50000"/>
                    </a:schemeClr>
                  </a:solidFill>
                  <a:latin typeface="微软雅黑" panose="020B0503020204020204" pitchFamily="34" charset="-122"/>
                  <a:ea typeface="微软雅黑" panose="020B0503020204020204" pitchFamily="34" charset="-122"/>
                </a:rPr>
                <a:t>   </a:t>
              </a:r>
              <a:endParaRPr lang="zh-CN" altLang="en-US" sz="160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44" name="直接连接符 43"/>
            <p:cNvCxnSpPr/>
            <p:nvPr/>
          </p:nvCxnSpPr>
          <p:spPr>
            <a:xfrm>
              <a:off x="381047" y="3024127"/>
              <a:ext cx="2149849"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bwMode="auto">
          <a:xfrm>
            <a:off x="6083934" y="1767204"/>
            <a:ext cx="3126740" cy="1296671"/>
            <a:chOff x="6079634" y="1766474"/>
            <a:chExt cx="3125745" cy="1297605"/>
          </a:xfrm>
        </p:grpSpPr>
        <p:sp>
          <p:nvSpPr>
            <p:cNvPr id="38935" name="TextBox 45"/>
            <p:cNvSpPr txBox="1">
              <a:spLocks noChangeArrowheads="1"/>
            </p:cNvSpPr>
            <p:nvPr/>
          </p:nvSpPr>
          <p:spPr bwMode="auto">
            <a:xfrm>
              <a:off x="6079634" y="1766474"/>
              <a:ext cx="3125745" cy="681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pPr>
              <a:r>
                <a:rPr lang="zh-CN" altLang="en-US" sz="1600" b="1">
                  <a:solidFill>
                    <a:schemeClr val="bg1">
                      <a:lumMod val="50000"/>
                    </a:schemeClr>
                  </a:solidFill>
                  <a:latin typeface="微软雅黑" panose="020B0503020204020204" pitchFamily="34" charset="-122"/>
                  <a:ea typeface="微软雅黑" panose="020B0503020204020204" pitchFamily="34" charset="-122"/>
                </a:rPr>
                <a:t>赞助商标识</a:t>
              </a:r>
              <a:endParaRPr lang="zh-CN" altLang="en-US" sz="1600" b="1">
                <a:solidFill>
                  <a:schemeClr val="bg1">
                    <a:lumMod val="50000"/>
                  </a:schemeClr>
                </a:solidFill>
                <a:latin typeface="微软雅黑" panose="020B0503020204020204" pitchFamily="34" charset="-122"/>
                <a:ea typeface="微软雅黑" panose="020B0503020204020204" pitchFamily="34" charset="-122"/>
              </a:endParaRPr>
            </a:p>
            <a:p>
              <a:pPr algn="ctr" eaLnBrk="1" hangingPunct="1">
                <a:lnSpc>
                  <a:spcPct val="120000"/>
                </a:lnSpc>
              </a:pPr>
              <a:r>
                <a:rPr lang="zh-CN" altLang="en-US" sz="1600" b="1">
                  <a:solidFill>
                    <a:schemeClr val="bg1">
                      <a:lumMod val="50000"/>
                    </a:schemeClr>
                  </a:solidFill>
                  <a:latin typeface="微软雅黑" panose="020B0503020204020204" pitchFamily="34" charset="-122"/>
                  <a:ea typeface="微软雅黑" panose="020B0503020204020204" pitchFamily="34" charset="-122"/>
                </a:rPr>
                <a:t>（如</a:t>
              </a:r>
              <a:r>
                <a:rPr lang="en-US" altLang="zh-CN" sz="1600" b="1">
                  <a:solidFill>
                    <a:schemeClr val="bg1">
                      <a:lumMod val="50000"/>
                    </a:schemeClr>
                  </a:solidFill>
                  <a:latin typeface="微软雅黑" panose="020B0503020204020204" pitchFamily="34" charset="-122"/>
                  <a:ea typeface="微软雅黑" panose="020B0503020204020204" pitchFamily="34" charset="-122"/>
                </a:rPr>
                <a:t>:</a:t>
              </a:r>
              <a:r>
                <a:rPr lang="zh-CN" altLang="en-US" sz="1600" b="1">
                  <a:solidFill>
                    <a:schemeClr val="bg1">
                      <a:lumMod val="50000"/>
                    </a:schemeClr>
                  </a:solidFill>
                  <a:latin typeface="微软雅黑" panose="020B0503020204020204" pitchFamily="34" charset="-122"/>
                  <a:ea typeface="微软雅黑" panose="020B0503020204020204" pitchFamily="34" charset="-122"/>
                </a:rPr>
                <a:t>带有公司</a:t>
              </a:r>
              <a:r>
                <a:rPr lang="zh-CN" altLang="en-US" sz="1600" b="1">
                  <a:solidFill>
                    <a:schemeClr val="bg1">
                      <a:lumMod val="50000"/>
                    </a:schemeClr>
                  </a:solidFill>
                  <a:latin typeface="微软雅黑" panose="020B0503020204020204" pitchFamily="34" charset="-122"/>
                  <a:ea typeface="微软雅黑" panose="020B0503020204020204" pitchFamily="34" charset="-122"/>
                </a:rPr>
                <a:t>标识的赞助旗）</a:t>
              </a:r>
              <a:endParaRPr lang="en-US" altLang="zh-CN" sz="1600" b="1">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50" name="直接连接符 49"/>
            <p:cNvCxnSpPr/>
            <p:nvPr/>
          </p:nvCxnSpPr>
          <p:spPr>
            <a:xfrm>
              <a:off x="6549068" y="2631968"/>
              <a:ext cx="2150378" cy="0"/>
            </a:xfrm>
            <a:prstGeom prst="line">
              <a:avLst/>
            </a:prstGeom>
            <a:ln w="12700">
              <a:solidFill>
                <a:schemeClr val="accent3"/>
              </a:solidFill>
              <a:prstDash val="sysDash"/>
            </a:ln>
          </p:spPr>
          <p:style>
            <a:lnRef idx="1">
              <a:schemeClr val="accent1"/>
            </a:lnRef>
            <a:fillRef idx="0">
              <a:schemeClr val="accent1"/>
            </a:fillRef>
            <a:effectRef idx="0">
              <a:schemeClr val="accent1"/>
            </a:effectRef>
            <a:fontRef idx="minor">
              <a:schemeClr val="tx1"/>
            </a:fontRef>
          </p:style>
        </p:cxnSp>
        <p:sp>
          <p:nvSpPr>
            <p:cNvPr id="57" name="椭圆 50"/>
            <p:cNvSpPr/>
            <p:nvPr/>
          </p:nvSpPr>
          <p:spPr>
            <a:xfrm flipV="1">
              <a:off x="7136256" y="2631968"/>
              <a:ext cx="856977" cy="432111"/>
            </a:xfrm>
            <a:custGeom>
              <a:avLst/>
              <a:gdLst/>
              <a:ahLst/>
              <a:cxnLst/>
              <a:rect l="l" t="t" r="r" b="b"/>
              <a:pathLst>
                <a:path w="857558" h="431392">
                  <a:moveTo>
                    <a:pt x="428779" y="0"/>
                  </a:moveTo>
                  <a:cubicBezTo>
                    <a:pt x="665587" y="0"/>
                    <a:pt x="857558" y="191971"/>
                    <a:pt x="857558" y="428779"/>
                  </a:cubicBezTo>
                  <a:lnTo>
                    <a:pt x="857295" y="431392"/>
                  </a:lnTo>
                  <a:lnTo>
                    <a:pt x="263" y="431392"/>
                  </a:lnTo>
                  <a:cubicBezTo>
                    <a:pt x="3" y="430523"/>
                    <a:pt x="0" y="429651"/>
                    <a:pt x="0" y="428779"/>
                  </a:cubicBezTo>
                  <a:cubicBezTo>
                    <a:pt x="0" y="191971"/>
                    <a:pt x="191971" y="0"/>
                    <a:pt x="42877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58" name="TextBox 57"/>
          <p:cNvSpPr txBox="1">
            <a:spLocks noChangeArrowheads="1"/>
          </p:cNvSpPr>
          <p:nvPr/>
        </p:nvSpPr>
        <p:spPr bwMode="auto">
          <a:xfrm>
            <a:off x="4262438" y="1766888"/>
            <a:ext cx="9937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a:solidFill>
                  <a:srgbClr val="FFFFFF"/>
                </a:solidFill>
                <a:latin typeface="Arial Black" panose="020B0A04020102020204" pitchFamily="34" charset="0"/>
              </a:rPr>
              <a:t>01</a:t>
            </a:r>
            <a:endParaRPr lang="zh-CN" altLang="en-US" sz="3200">
              <a:solidFill>
                <a:srgbClr val="FFFFFF"/>
              </a:solidFill>
              <a:latin typeface="Arial Black" panose="020B0A04020102020204" pitchFamily="34" charset="0"/>
            </a:endParaRPr>
          </a:p>
        </p:txBody>
      </p:sp>
      <p:sp>
        <p:nvSpPr>
          <p:cNvPr id="59" name="TextBox 58"/>
          <p:cNvSpPr txBox="1">
            <a:spLocks noChangeArrowheads="1"/>
          </p:cNvSpPr>
          <p:nvPr/>
        </p:nvSpPr>
        <p:spPr bwMode="auto">
          <a:xfrm>
            <a:off x="4262438" y="3330575"/>
            <a:ext cx="993775"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a:solidFill>
                  <a:srgbClr val="FFFFFF"/>
                </a:solidFill>
                <a:latin typeface="Arial Black" panose="020B0A04020102020204" pitchFamily="34" charset="0"/>
              </a:rPr>
              <a:t>02</a:t>
            </a:r>
            <a:endParaRPr lang="zh-CN" altLang="en-US" sz="3200">
              <a:solidFill>
                <a:srgbClr val="FFFFFF"/>
              </a:solidFill>
              <a:latin typeface="Arial Black" panose="020B0A04020102020204" pitchFamily="34" charset="0"/>
            </a:endParaRPr>
          </a:p>
        </p:txBody>
      </p:sp>
      <p:grpSp>
        <p:nvGrpSpPr>
          <p:cNvPr id="8" name="组合 7"/>
          <p:cNvGrpSpPr/>
          <p:nvPr/>
        </p:nvGrpSpPr>
        <p:grpSpPr bwMode="auto">
          <a:xfrm>
            <a:off x="588963" y="4716463"/>
            <a:ext cx="8159750" cy="1087189"/>
            <a:chOff x="589021" y="4716839"/>
            <a:chExt cx="8159443" cy="1086590"/>
          </a:xfrm>
        </p:grpSpPr>
        <p:sp>
          <p:nvSpPr>
            <p:cNvPr id="38929" name="TextBox 60"/>
            <p:cNvSpPr txBox="1">
              <a:spLocks noChangeArrowheads="1"/>
            </p:cNvSpPr>
            <p:nvPr/>
          </p:nvSpPr>
          <p:spPr bwMode="auto">
            <a:xfrm>
              <a:off x="589021" y="5066600"/>
              <a:ext cx="8159443" cy="736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sz="1400">
                  <a:solidFill>
                    <a:srgbClr val="000000"/>
                  </a:solidFill>
                  <a:latin typeface="微软雅黑" panose="020B0503020204020204" pitchFamily="34" charset="-122"/>
                  <a:ea typeface="微软雅黑" panose="020B0503020204020204" pitchFamily="34" charset="-122"/>
                </a:rPr>
                <a:t> </a:t>
              </a:r>
              <a:r>
                <a:rPr lang="zh-CN" altLang="en-US" sz="1400">
                  <a:sym typeface="+mn-ea"/>
                </a:rPr>
                <a:t>北京工业大学峻野社         戴哲   手机</a:t>
              </a:r>
              <a:r>
                <a:rPr lang="en-US" altLang="zh-CN" sz="1400">
                  <a:sym typeface="+mn-ea"/>
                </a:rPr>
                <a:t>|</a:t>
              </a:r>
              <a:r>
                <a:rPr lang="zh-CN" altLang="en-US" sz="1400">
                  <a:sym typeface="+mn-ea"/>
                </a:rPr>
                <a:t>微信：  </a:t>
              </a:r>
              <a:r>
                <a:rPr lang="en-US" sz="1400">
                  <a:sym typeface="+mn-ea"/>
                </a:rPr>
                <a:t>18810367127</a:t>
              </a:r>
              <a:r>
                <a:rPr lang="zh-CN" altLang="en-US" sz="1400">
                  <a:sym typeface="+mn-ea"/>
                </a:rPr>
                <a:t>            邮箱：</a:t>
              </a:r>
              <a:r>
                <a:rPr lang="en-US" altLang="zh-CN" sz="1400">
                  <a:sym typeface="+mn-ea"/>
                </a:rPr>
                <a:t>2807677617</a:t>
              </a:r>
              <a:r>
                <a:rPr lang="en-US" altLang="zh-CN" sz="1400">
                  <a:sym typeface="+mn-ea"/>
                </a:rPr>
                <a:t>@qq.com</a:t>
              </a:r>
              <a:endParaRPr lang="en-US" altLang="zh-CN" sz="1400"/>
            </a:p>
            <a:p>
              <a:pPr eaLnBrk="1" hangingPunct="1">
                <a:lnSpc>
                  <a:spcPct val="150000"/>
                </a:lnSpc>
              </a:pPr>
              <a:endParaRPr lang="en-US" sz="1400">
                <a:solidFill>
                  <a:srgbClr val="000000"/>
                </a:solidFill>
                <a:latin typeface="微软雅黑" panose="020B0503020204020204" pitchFamily="34" charset="-122"/>
                <a:ea typeface="微软雅黑" panose="020B0503020204020204" pitchFamily="34" charset="-122"/>
              </a:endParaRPr>
            </a:p>
          </p:txBody>
        </p:sp>
        <p:grpSp>
          <p:nvGrpSpPr>
            <p:cNvPr id="38930" name="组合 6"/>
            <p:cNvGrpSpPr/>
            <p:nvPr/>
          </p:nvGrpSpPr>
          <p:grpSpPr bwMode="auto">
            <a:xfrm>
              <a:off x="692204" y="4716839"/>
              <a:ext cx="7841955" cy="330018"/>
              <a:chOff x="692204" y="4716839"/>
              <a:chExt cx="7841955" cy="330018"/>
            </a:xfrm>
          </p:grpSpPr>
          <p:cxnSp>
            <p:nvCxnSpPr>
              <p:cNvPr id="63" name="直接连接符 62"/>
              <p:cNvCxnSpPr/>
              <p:nvPr/>
            </p:nvCxnSpPr>
            <p:spPr>
              <a:xfrm>
                <a:off x="692204" y="5046857"/>
                <a:ext cx="7841955"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grpSp>
            <p:nvGrpSpPr>
              <p:cNvPr id="38932" name="组合 1"/>
              <p:cNvGrpSpPr/>
              <p:nvPr/>
            </p:nvGrpSpPr>
            <p:grpSpPr bwMode="auto">
              <a:xfrm>
                <a:off x="731890" y="4716839"/>
                <a:ext cx="2622231" cy="253861"/>
                <a:chOff x="731890" y="4716839"/>
                <a:chExt cx="2622231" cy="253861"/>
              </a:xfrm>
            </p:grpSpPr>
            <p:sp>
              <p:nvSpPr>
                <p:cNvPr id="38933" name="TextBox 61"/>
                <p:cNvSpPr txBox="1">
                  <a:spLocks noChangeArrowheads="1"/>
                </p:cNvSpPr>
                <p:nvPr/>
              </p:nvSpPr>
              <p:spPr bwMode="auto">
                <a:xfrm>
                  <a:off x="749065" y="4716839"/>
                  <a:ext cx="2605056" cy="19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000000"/>
                      </a:solidFill>
                      <a:latin typeface="微软雅黑" panose="020B0503020204020204" pitchFamily="34" charset="-122"/>
                      <a:ea typeface="微软雅黑" panose="020B0503020204020204" pitchFamily="34" charset="-122"/>
                    </a:rPr>
                    <a:t> 联系我们</a:t>
                  </a:r>
                  <a:endParaRPr lang="en-US" altLang="zh-CN" sz="1600">
                    <a:solidFill>
                      <a:srgbClr val="000000"/>
                    </a:solidFill>
                    <a:latin typeface="微软雅黑" panose="020B0503020204020204" pitchFamily="34" charset="-122"/>
                    <a:ea typeface="微软雅黑" panose="020B0503020204020204" pitchFamily="34" charset="-122"/>
                  </a:endParaRPr>
                </a:p>
              </p:txBody>
            </p:sp>
            <p:sp>
              <p:nvSpPr>
                <p:cNvPr id="64" name="直角三角形 63"/>
                <p:cNvSpPr/>
                <p:nvPr/>
              </p:nvSpPr>
              <p:spPr>
                <a:xfrm rot="5400000">
                  <a:off x="731933" y="4800887"/>
                  <a:ext cx="169769" cy="169856"/>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grpSp>
        <p:nvGrpSpPr>
          <p:cNvPr id="38924" name="组合 33"/>
          <p:cNvGrpSpPr/>
          <p:nvPr/>
        </p:nvGrpSpPr>
        <p:grpSpPr bwMode="auto">
          <a:xfrm>
            <a:off x="0" y="198438"/>
            <a:ext cx="3035300" cy="968375"/>
            <a:chOff x="0" y="199071"/>
            <a:chExt cx="3035118" cy="967910"/>
          </a:xfrm>
        </p:grpSpPr>
        <p:sp>
          <p:nvSpPr>
            <p:cNvPr id="35" name="TextBox 34"/>
            <p:cNvSpPr txBox="1"/>
            <p:nvPr/>
          </p:nvSpPr>
          <p:spPr>
            <a:xfrm>
              <a:off x="866723" y="359331"/>
              <a:ext cx="2160458" cy="475387"/>
            </a:xfrm>
            <a:prstGeom prst="rect">
              <a:avLst/>
            </a:prstGeom>
            <a:noFill/>
          </p:spPr>
          <p:txBody>
            <a:bodyPr>
              <a:spAutoFit/>
            </a:bodyPr>
            <a:lstStyle/>
            <a:p>
              <a:pPr eaLnBrk="1" fontAlgn="auto" hangingPunct="1">
                <a:spcBef>
                  <a:spcPts val="0"/>
                </a:spcBef>
                <a:spcAft>
                  <a:spcPts val="0"/>
                </a:spcAft>
                <a:defRPr/>
              </a:pPr>
              <a:r>
                <a:rPr lang="zh-CN" altLang="en-US" sz="2500" b="1" spc="80" dirty="0">
                  <a:solidFill>
                    <a:srgbClr val="2A65AC"/>
                  </a:solidFill>
                  <a:latin typeface="微软雅黑" panose="020B0503020204020204" pitchFamily="34" charset="-122"/>
                  <a:ea typeface="微软雅黑" panose="020B0503020204020204" pitchFamily="34" charset="-122"/>
                </a:rPr>
                <a:t> 合作</a:t>
              </a:r>
              <a:r>
                <a:rPr lang="zh-CN" altLang="en-US" sz="2500" b="1" spc="80" dirty="0">
                  <a:solidFill>
                    <a:srgbClr val="2A65AC"/>
                  </a:solidFill>
                  <a:latin typeface="微软雅黑" panose="020B0503020204020204" pitchFamily="34" charset="-122"/>
                  <a:ea typeface="微软雅黑" panose="020B0503020204020204" pitchFamily="34" charset="-122"/>
                </a:rPr>
                <a:t>细节</a:t>
              </a:r>
              <a:endParaRPr lang="zh-CN" altLang="en-US" sz="2500" b="1" spc="80" dirty="0">
                <a:solidFill>
                  <a:srgbClr val="2A65AC"/>
                </a:solidFill>
                <a:latin typeface="微软雅黑" panose="020B0503020204020204" pitchFamily="34" charset="-122"/>
                <a:ea typeface="微软雅黑" panose="020B0503020204020204" pitchFamily="34" charset="-122"/>
              </a:endParaRPr>
            </a:p>
          </p:txBody>
        </p:sp>
        <p:sp>
          <p:nvSpPr>
            <p:cNvPr id="36" name="矩形 35"/>
            <p:cNvSpPr/>
            <p:nvPr/>
          </p:nvSpPr>
          <p:spPr>
            <a:xfrm>
              <a:off x="0" y="425974"/>
              <a:ext cx="954031" cy="518864"/>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8927" name="TextBox 36"/>
            <p:cNvSpPr txBox="1">
              <a:spLocks noChangeArrowheads="1"/>
            </p:cNvSpPr>
            <p:nvPr/>
          </p:nvSpPr>
          <p:spPr bwMode="auto">
            <a:xfrm>
              <a:off x="411562" y="199071"/>
              <a:ext cx="542409" cy="967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700" b="1">
                  <a:solidFill>
                    <a:srgbClr val="FFFFFF"/>
                  </a:solidFill>
                  <a:latin typeface="Arial" panose="020B0604020202020204" pitchFamily="34" charset="0"/>
                  <a:cs typeface="Arial" panose="020B0604020202020204" pitchFamily="34" charset="0"/>
                </a:rPr>
                <a:t>4</a:t>
              </a:r>
              <a:endParaRPr lang="en-US" altLang="zh-CN" sz="5700" b="1">
                <a:solidFill>
                  <a:srgbClr val="FFFFFF"/>
                </a:solidFill>
                <a:latin typeface="Arial" panose="020B0604020202020204" pitchFamily="34" charset="0"/>
                <a:cs typeface="Arial" panose="020B0604020202020204" pitchFamily="34" charset="0"/>
              </a:endParaRPr>
            </a:p>
          </p:txBody>
        </p:sp>
        <p:sp>
          <p:nvSpPr>
            <p:cNvPr id="38" name="TextBox 37"/>
            <p:cNvSpPr txBox="1"/>
            <p:nvPr/>
          </p:nvSpPr>
          <p:spPr>
            <a:xfrm>
              <a:off x="888947" y="738562"/>
              <a:ext cx="2146171" cy="306558"/>
            </a:xfrm>
            <a:prstGeom prst="rect">
              <a:avLst/>
            </a:prstGeom>
            <a:noFill/>
          </p:spPr>
          <p:txBody>
            <a:bodyPr>
              <a:spAutoFit/>
            </a:bodyPr>
            <a:lstStyle/>
            <a:p>
              <a:pPr eaLnBrk="1" fontAlgn="auto" hangingPunct="1">
                <a:spcBef>
                  <a:spcPts val="0"/>
                </a:spcBef>
                <a:spcAft>
                  <a:spcPts val="0"/>
                </a:spcAft>
                <a:defRPr/>
              </a:pPr>
              <a:r>
                <a:rPr lang="en-US" altLang="zh-CN" sz="1150" b="1" dirty="0">
                  <a:solidFill>
                    <a:srgbClr val="2A65AC"/>
                  </a:solidFill>
                  <a:latin typeface="Arial Black" panose="020B0A04020102020204" pitchFamily="34" charset="0"/>
                  <a:ea typeface="+mn-ea"/>
                </a:rPr>
                <a:t> </a:t>
              </a:r>
              <a:r>
                <a:rPr lang="en-US" altLang="zh-CN" sz="1400" b="1" dirty="0">
                  <a:solidFill>
                    <a:srgbClr val="2A65AC"/>
                  </a:solidFill>
                  <a:latin typeface="Arial Black" panose="020B0A04020102020204" pitchFamily="34" charset="0"/>
                  <a:ea typeface="+mn-ea"/>
                </a:rPr>
                <a:t>HEZUOXIJIE</a:t>
              </a:r>
              <a:endParaRPr lang="zh-CN" altLang="en-US" sz="1400" b="1" dirty="0">
                <a:solidFill>
                  <a:srgbClr val="2A65AC"/>
                </a:solidFill>
                <a:latin typeface="Arial Black" panose="020B0A04020102020204" pitchFamily="34" charset="0"/>
                <a:ea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up)">
                                      <p:cBhvr>
                                        <p:cTn id="7" dur="500"/>
                                        <p:tgtEl>
                                          <p:spTgt spid="33"/>
                                        </p:tgtEl>
                                      </p:cBhvr>
                                    </p:animEffect>
                                  </p:childTnLst>
                                </p:cTn>
                              </p:par>
                              <p:par>
                                <p:cTn id="8" presetID="22" presetClass="entr" presetSubtype="8"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par>
                                <p:cTn id="11" presetID="22" presetClass="entr" presetSubtype="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right)">
                                      <p:cBhvr>
                                        <p:cTn id="13" dur="500"/>
                                        <p:tgtEl>
                                          <p:spTgt spid="1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wipe(left)">
                                      <p:cBhvr>
                                        <p:cTn id="16" dur="500"/>
                                        <p:tgtEl>
                                          <p:spTgt spid="58"/>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wipe(right)">
                                      <p:cBhvr>
                                        <p:cTn id="19" dur="500"/>
                                        <p:tgtEl>
                                          <p:spTgt spid="59"/>
                                        </p:tgtEl>
                                      </p:cBhvr>
                                    </p:animEffect>
                                  </p:childTnLst>
                                </p:cTn>
                              </p:par>
                              <p:par>
                                <p:cTn id="20" presetID="22" presetClass="entr" presetSubtype="8" fill="hold" nodeType="withEffect">
                                  <p:stCondLst>
                                    <p:cond delay="30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par>
                                <p:cTn id="23" presetID="22" presetClass="entr" presetSubtype="2" fill="hold" nodeType="withEffect">
                                  <p:stCondLst>
                                    <p:cond delay="300"/>
                                  </p:stCondLst>
                                  <p:childTnLst>
                                    <p:set>
                                      <p:cBhvr>
                                        <p:cTn id="24" dur="1" fill="hold">
                                          <p:stCondLst>
                                            <p:cond delay="0"/>
                                          </p:stCondLst>
                                        </p:cTn>
                                        <p:tgtEl>
                                          <p:spTgt spid="6"/>
                                        </p:tgtEl>
                                        <p:attrNameLst>
                                          <p:attrName>style.visibility</p:attrName>
                                        </p:attrNameLst>
                                      </p:cBhvr>
                                      <p:to>
                                        <p:strVal val="visible"/>
                                      </p:to>
                                    </p:set>
                                    <p:animEffect transition="in" filter="wipe(right)">
                                      <p:cBhvr>
                                        <p:cTn id="25" dur="500"/>
                                        <p:tgtEl>
                                          <p:spTgt spid="6"/>
                                        </p:tgtEl>
                                      </p:cBhvr>
                                    </p:animEffect>
                                  </p:childTnLst>
                                </p:cTn>
                              </p:par>
                              <p:par>
                                <p:cTn id="26" presetID="23" presetClass="entr" presetSubtype="36" fill="hold" nodeType="withEffect">
                                  <p:stCondLst>
                                    <p:cond delay="60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strVal val="(6*min(max(#ppt_w*#ppt_h,.3),1)-7.4)/-.7*#ppt_w"/>
                                          </p:val>
                                        </p:tav>
                                        <p:tav tm="100000">
                                          <p:val>
                                            <p:strVal val="#ppt_w"/>
                                          </p:val>
                                        </p:tav>
                                      </p:tavLst>
                                    </p:anim>
                                    <p:anim calcmode="lin" valueType="num">
                                      <p:cBhvr>
                                        <p:cTn id="29" dur="500" fill="hold"/>
                                        <p:tgtEl>
                                          <p:spTgt spid="8"/>
                                        </p:tgtEl>
                                        <p:attrNameLst>
                                          <p:attrName>ppt_h</p:attrName>
                                        </p:attrNameLst>
                                      </p:cBhvr>
                                      <p:tavLst>
                                        <p:tav tm="0">
                                          <p:val>
                                            <p:strVal val="(6*min(max(#ppt_w*#ppt_h,.3),1)-7.4)/-.7*#ppt_h"/>
                                          </p:val>
                                        </p:tav>
                                        <p:tav tm="100000">
                                          <p:val>
                                            <p:strVal val="#ppt_h"/>
                                          </p:val>
                                        </p:tav>
                                      </p:tavLst>
                                    </p:anim>
                                    <p:anim calcmode="lin" valueType="num">
                                      <p:cBhvr>
                                        <p:cTn id="30" dur="500" fill="hold"/>
                                        <p:tgtEl>
                                          <p:spTgt spid="8"/>
                                        </p:tgtEl>
                                        <p:attrNameLst>
                                          <p:attrName>ppt_x</p:attrName>
                                        </p:attrNameLst>
                                      </p:cBhvr>
                                      <p:tavLst>
                                        <p:tav tm="0">
                                          <p:val>
                                            <p:fltVal val="0.5"/>
                                          </p:val>
                                        </p:tav>
                                        <p:tav tm="100000">
                                          <p:val>
                                            <p:strVal val="#ppt_x"/>
                                          </p:val>
                                        </p:tav>
                                      </p:tavLst>
                                    </p:anim>
                                    <p:anim calcmode="lin" valueType="num">
                                      <p:cBhvr>
                                        <p:cTn id="31" dur="500" fill="hold"/>
                                        <p:tgtEl>
                                          <p:spTgt spid="8"/>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58" grpId="0"/>
      <p:bldP spid="5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21335" y="621030"/>
            <a:ext cx="8359140" cy="5354320"/>
          </a:xfrm>
          <a:prstGeom prst="rect">
            <a:avLst/>
          </a:prstGeom>
          <a:noFill/>
        </p:spPr>
        <p:txBody>
          <a:bodyPr wrap="square" rtlCol="0">
            <a:spAutoFit/>
          </a:bodyPr>
          <a:p>
            <a:r>
              <a:rPr lang="en-US" altLang="zh-CN">
                <a:latin typeface="微软雅黑" panose="020B0503020204020204" pitchFamily="34" charset="-122"/>
                <a:ea typeface="微软雅黑" panose="020B0503020204020204" pitchFamily="34" charset="-122"/>
              </a:rPr>
              <a:t>  </a:t>
            </a:r>
            <a:r>
              <a:rPr lang="zh-CN" altLang="en-US">
                <a:latin typeface="微软雅黑" panose="020B0503020204020204" pitchFamily="34" charset="-122"/>
                <a:ea typeface="微软雅黑" panose="020B0503020204020204" pitchFamily="34" charset="-122"/>
              </a:rPr>
              <a:t>另外，如果您有意向，我社团愿意和贵公司深度合作，在今年（</a:t>
            </a:r>
            <a:r>
              <a:rPr lang="en-US" altLang="zh-CN">
                <a:latin typeface="微软雅黑" panose="020B0503020204020204" pitchFamily="34" charset="-122"/>
                <a:ea typeface="微软雅黑" panose="020B0503020204020204" pitchFamily="34" charset="-122"/>
              </a:rPr>
              <a:t>2021</a:t>
            </a:r>
            <a:r>
              <a:rPr lang="zh-CN" altLang="en-US">
                <a:latin typeface="微软雅黑" panose="020B0503020204020204" pitchFamily="34" charset="-122"/>
                <a:ea typeface="微软雅黑" panose="020B0503020204020204" pitchFamily="34" charset="-122"/>
              </a:rPr>
              <a:t>年）暑期的雪山攀登和雪山队拉练中由贵公司作为我社雪山队的唯一照明类合作伙伴。我们将在做好前述反馈的同时，</a:t>
            </a:r>
            <a:r>
              <a:rPr lang="zh-CN" altLang="en-US">
                <a:latin typeface="微软雅黑" panose="020B0503020204020204" pitchFamily="34" charset="-122"/>
                <a:ea typeface="微软雅黑" panose="020B0503020204020204" pitchFamily="34" charset="-122"/>
              </a:rPr>
              <a:t>还对在所有雪山队的宣传、鸣谢中写明贵公司的唯一赞助商地位，并在雪山攀登中全员列装贵公司产品。本年合作结束之后，未来对于继续双方合作方面贵公司将拥有优先续约的</a:t>
            </a:r>
            <a:r>
              <a:rPr lang="zh-CN" altLang="en-US">
                <a:latin typeface="微软雅黑" panose="020B0503020204020204" pitchFamily="34" charset="-122"/>
                <a:ea typeface="微软雅黑" panose="020B0503020204020204" pitchFamily="34" charset="-122"/>
              </a:rPr>
              <a:t>权力。</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r>
              <a:rPr lang="en-US" altLang="zh-CN">
                <a:latin typeface="微软雅黑" panose="020B0503020204020204" pitchFamily="34" charset="-122"/>
                <a:ea typeface="微软雅黑" panose="020B0503020204020204" pitchFamily="34" charset="-122"/>
              </a:rPr>
              <a:t>  </a:t>
            </a:r>
            <a:r>
              <a:rPr lang="zh-CN" altLang="en-US">
                <a:latin typeface="微软雅黑" panose="020B0503020204020204" pitchFamily="34" charset="-122"/>
                <a:ea typeface="微软雅黑" panose="020B0503020204020204" pitchFamily="34" charset="-122"/>
              </a:rPr>
              <a:t>我们希望得到的头灯有</a:t>
            </a:r>
            <a:r>
              <a:rPr lang="en-US" altLang="zh-CN">
                <a:solidFill>
                  <a:schemeClr val="tx1"/>
                </a:solidFill>
                <a:latin typeface="微软雅黑" panose="020B0503020204020204" pitchFamily="34" charset="-122"/>
                <a:ea typeface="微软雅黑" panose="020B0503020204020204" pitchFamily="34" charset="-122"/>
                <a:sym typeface="+mn-ea"/>
              </a:rPr>
              <a:t>HA40</a:t>
            </a:r>
            <a:r>
              <a:rPr lang="zh-CN" altLang="en-US">
                <a:solidFill>
                  <a:schemeClr val="tx1"/>
                </a:solidFill>
                <a:latin typeface="微软雅黑" panose="020B0503020204020204" pitchFamily="34" charset="-122"/>
                <a:ea typeface="微软雅黑" panose="020B0503020204020204" pitchFamily="34" charset="-122"/>
                <a:sym typeface="+mn-ea"/>
              </a:rPr>
              <a:t>头灯</a:t>
            </a:r>
            <a:r>
              <a:rPr lang="en-US">
                <a:solidFill>
                  <a:schemeClr val="tx1"/>
                </a:solidFill>
                <a:latin typeface="微软雅黑" panose="020B0503020204020204" pitchFamily="34" charset="-122"/>
                <a:ea typeface="微软雅黑" panose="020B0503020204020204" pitchFamily="34" charset="-122"/>
                <a:sym typeface="+mn-ea"/>
              </a:rPr>
              <a:t>6</a:t>
            </a:r>
            <a:r>
              <a:rPr lang="zh-CN" altLang="en-US">
                <a:solidFill>
                  <a:schemeClr val="tx1"/>
                </a:solidFill>
                <a:latin typeface="微软雅黑" panose="020B0503020204020204" pitchFamily="34" charset="-122"/>
                <a:ea typeface="微软雅黑" panose="020B0503020204020204" pitchFamily="34" charset="-122"/>
                <a:sym typeface="+mn-ea"/>
              </a:rPr>
              <a:t>台和</a:t>
            </a:r>
            <a:r>
              <a:rPr lang="en-US" altLang="zh-CN">
                <a:solidFill>
                  <a:schemeClr val="tx1"/>
                </a:solidFill>
                <a:latin typeface="微软雅黑" panose="020B0503020204020204" pitchFamily="34" charset="-122"/>
                <a:ea typeface="微软雅黑" panose="020B0503020204020204" pitchFamily="34" charset="-122"/>
                <a:sym typeface="+mn-ea"/>
              </a:rPr>
              <a:t>HA23</a:t>
            </a:r>
            <a:r>
              <a:rPr lang="zh-CN" altLang="en-US">
                <a:solidFill>
                  <a:schemeClr val="tx1"/>
                </a:solidFill>
                <a:latin typeface="微软雅黑" panose="020B0503020204020204" pitchFamily="34" charset="-122"/>
                <a:ea typeface="微软雅黑" panose="020B0503020204020204" pitchFamily="34" charset="-122"/>
                <a:sym typeface="+mn-ea"/>
              </a:rPr>
              <a:t>头灯</a:t>
            </a:r>
            <a:r>
              <a:rPr lang="en-US">
                <a:solidFill>
                  <a:schemeClr val="tx1"/>
                </a:solidFill>
                <a:latin typeface="微软雅黑" panose="020B0503020204020204" pitchFamily="34" charset="-122"/>
                <a:ea typeface="微软雅黑" panose="020B0503020204020204" pitchFamily="34" charset="-122"/>
                <a:sym typeface="+mn-ea"/>
              </a:rPr>
              <a:t>10</a:t>
            </a:r>
            <a:r>
              <a:rPr lang="zh-CN" altLang="en-US">
                <a:solidFill>
                  <a:schemeClr val="tx1"/>
                </a:solidFill>
                <a:latin typeface="微软雅黑" panose="020B0503020204020204" pitchFamily="34" charset="-122"/>
                <a:ea typeface="微软雅黑" panose="020B0503020204020204" pitchFamily="34" charset="-122"/>
                <a:sym typeface="+mn-ea"/>
              </a:rPr>
              <a:t>台，分别给雪山队每组老队员和新生使用（包括备用各一个），</a:t>
            </a:r>
            <a:r>
              <a:rPr lang="en-US" altLang="zh-CN">
                <a:solidFill>
                  <a:schemeClr val="tx1"/>
                </a:solidFill>
                <a:latin typeface="微软雅黑" panose="020B0503020204020204" pitchFamily="34" charset="-122"/>
                <a:ea typeface="微软雅黑" panose="020B0503020204020204" pitchFamily="34" charset="-122"/>
                <a:sym typeface="+mn-ea"/>
              </a:rPr>
              <a:t>LR50</a:t>
            </a:r>
            <a:r>
              <a:rPr lang="zh-CN" altLang="en-US">
                <a:solidFill>
                  <a:schemeClr val="tx1"/>
                </a:solidFill>
                <a:latin typeface="微软雅黑" panose="020B0503020204020204" pitchFamily="34" charset="-122"/>
                <a:ea typeface="微软雅黑" panose="020B0503020204020204" pitchFamily="34" charset="-122"/>
                <a:sym typeface="+mn-ea"/>
              </a:rPr>
              <a:t>营地宝用于营地使用，两者覆盖雪山队所有照明类需求。（选择非充电式头灯主要考虑雪山环境艰苦，</a:t>
            </a:r>
            <a:r>
              <a:rPr lang="zh-CN" altLang="en-US">
                <a:solidFill>
                  <a:schemeClr val="tx1"/>
                </a:solidFill>
                <a:latin typeface="微软雅黑" panose="020B0503020204020204" pitchFamily="34" charset="-122"/>
                <a:ea typeface="微软雅黑" panose="020B0503020204020204" pitchFamily="34" charset="-122"/>
                <a:sym typeface="+mn-ea"/>
              </a:rPr>
              <a:t>队伍集体充电</a:t>
            </a:r>
            <a:r>
              <a:rPr lang="zh-CN" altLang="en-US">
                <a:solidFill>
                  <a:schemeClr val="tx1"/>
                </a:solidFill>
                <a:latin typeface="微软雅黑" panose="020B0503020204020204" pitchFamily="34" charset="-122"/>
                <a:ea typeface="微软雅黑" panose="020B0503020204020204" pitchFamily="34" charset="-122"/>
                <a:sym typeface="+mn-ea"/>
              </a:rPr>
              <a:t>相对不便。）</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p:txBody>
      </p:sp>
      <p:grpSp>
        <p:nvGrpSpPr>
          <p:cNvPr id="8" name="组合 7"/>
          <p:cNvGrpSpPr/>
          <p:nvPr/>
        </p:nvGrpSpPr>
        <p:grpSpPr bwMode="auto">
          <a:xfrm>
            <a:off x="588963" y="4716463"/>
            <a:ext cx="8159750" cy="1087189"/>
            <a:chOff x="589021" y="4716839"/>
            <a:chExt cx="8159443" cy="1086590"/>
          </a:xfrm>
        </p:grpSpPr>
        <p:sp>
          <p:nvSpPr>
            <p:cNvPr id="38929" name="TextBox 60"/>
            <p:cNvSpPr txBox="1">
              <a:spLocks noChangeArrowheads="1"/>
            </p:cNvSpPr>
            <p:nvPr/>
          </p:nvSpPr>
          <p:spPr bwMode="auto">
            <a:xfrm>
              <a:off x="589021" y="5066600"/>
              <a:ext cx="8159443" cy="736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sz="1400">
                  <a:solidFill>
                    <a:srgbClr val="000000"/>
                  </a:solidFill>
                  <a:latin typeface="微软雅黑" panose="020B0503020204020204" pitchFamily="34" charset="-122"/>
                  <a:ea typeface="微软雅黑" panose="020B0503020204020204" pitchFamily="34" charset="-122"/>
                </a:rPr>
                <a:t> </a:t>
              </a:r>
              <a:r>
                <a:rPr lang="zh-CN" altLang="en-US" sz="1400">
                  <a:sym typeface="+mn-ea"/>
                </a:rPr>
                <a:t>北京工业大学峻野社         戴哲   手机</a:t>
              </a:r>
              <a:r>
                <a:rPr lang="en-US" altLang="zh-CN" sz="1400">
                  <a:sym typeface="+mn-ea"/>
                </a:rPr>
                <a:t>|</a:t>
              </a:r>
              <a:r>
                <a:rPr lang="zh-CN" altLang="en-US" sz="1400">
                  <a:sym typeface="+mn-ea"/>
                </a:rPr>
                <a:t>微信：  </a:t>
              </a:r>
              <a:r>
                <a:rPr lang="en-US" sz="1400">
                  <a:sym typeface="+mn-ea"/>
                </a:rPr>
                <a:t>18810367127</a:t>
              </a:r>
              <a:r>
                <a:rPr lang="zh-CN" altLang="en-US" sz="1400">
                  <a:sym typeface="+mn-ea"/>
                </a:rPr>
                <a:t>            邮箱：</a:t>
              </a:r>
              <a:r>
                <a:rPr lang="en-US" altLang="zh-CN" sz="1400">
                  <a:sym typeface="+mn-ea"/>
                </a:rPr>
                <a:t>2807677617</a:t>
              </a:r>
              <a:r>
                <a:rPr lang="en-US" altLang="zh-CN" sz="1400">
                  <a:sym typeface="+mn-ea"/>
                </a:rPr>
                <a:t>@qq.com</a:t>
              </a:r>
              <a:endParaRPr lang="en-US" altLang="zh-CN" sz="1400"/>
            </a:p>
            <a:p>
              <a:pPr eaLnBrk="1" hangingPunct="1">
                <a:lnSpc>
                  <a:spcPct val="150000"/>
                </a:lnSpc>
              </a:pPr>
              <a:endParaRPr lang="en-US" sz="1400">
                <a:solidFill>
                  <a:srgbClr val="000000"/>
                </a:solidFill>
                <a:latin typeface="微软雅黑" panose="020B0503020204020204" pitchFamily="34" charset="-122"/>
                <a:ea typeface="微软雅黑" panose="020B0503020204020204" pitchFamily="34" charset="-122"/>
              </a:endParaRPr>
            </a:p>
          </p:txBody>
        </p:sp>
        <p:grpSp>
          <p:nvGrpSpPr>
            <p:cNvPr id="38930" name="组合 6"/>
            <p:cNvGrpSpPr/>
            <p:nvPr/>
          </p:nvGrpSpPr>
          <p:grpSpPr bwMode="auto">
            <a:xfrm>
              <a:off x="692204" y="4716839"/>
              <a:ext cx="7841955" cy="330018"/>
              <a:chOff x="692204" y="4716839"/>
              <a:chExt cx="7841955" cy="330018"/>
            </a:xfrm>
          </p:grpSpPr>
          <p:cxnSp>
            <p:nvCxnSpPr>
              <p:cNvPr id="63" name="直接连接符 62"/>
              <p:cNvCxnSpPr/>
              <p:nvPr/>
            </p:nvCxnSpPr>
            <p:spPr>
              <a:xfrm>
                <a:off x="692204" y="5046857"/>
                <a:ext cx="7841955"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grpSp>
            <p:nvGrpSpPr>
              <p:cNvPr id="38932" name="组合 1"/>
              <p:cNvGrpSpPr/>
              <p:nvPr/>
            </p:nvGrpSpPr>
            <p:grpSpPr bwMode="auto">
              <a:xfrm>
                <a:off x="731890" y="4716839"/>
                <a:ext cx="2622231" cy="253861"/>
                <a:chOff x="731890" y="4716839"/>
                <a:chExt cx="2622231" cy="253861"/>
              </a:xfrm>
            </p:grpSpPr>
            <p:sp>
              <p:nvSpPr>
                <p:cNvPr id="38933" name="TextBox 61"/>
                <p:cNvSpPr txBox="1">
                  <a:spLocks noChangeArrowheads="1"/>
                </p:cNvSpPr>
                <p:nvPr/>
              </p:nvSpPr>
              <p:spPr bwMode="auto">
                <a:xfrm>
                  <a:off x="749065" y="4716839"/>
                  <a:ext cx="2605056" cy="19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000000"/>
                      </a:solidFill>
                      <a:latin typeface="微软雅黑" panose="020B0503020204020204" pitchFamily="34" charset="-122"/>
                      <a:ea typeface="微软雅黑" panose="020B0503020204020204" pitchFamily="34" charset="-122"/>
                    </a:rPr>
                    <a:t> 联系我们</a:t>
                  </a:r>
                  <a:endParaRPr lang="en-US" altLang="zh-CN" sz="1600">
                    <a:solidFill>
                      <a:srgbClr val="000000"/>
                    </a:solidFill>
                    <a:latin typeface="微软雅黑" panose="020B0503020204020204" pitchFamily="34" charset="-122"/>
                    <a:ea typeface="微软雅黑" panose="020B0503020204020204" pitchFamily="34" charset="-122"/>
                  </a:endParaRPr>
                </a:p>
              </p:txBody>
            </p:sp>
            <p:sp>
              <p:nvSpPr>
                <p:cNvPr id="64" name="直角三角形 63"/>
                <p:cNvSpPr/>
                <p:nvPr/>
              </p:nvSpPr>
              <p:spPr>
                <a:xfrm rot="5400000">
                  <a:off x="731933" y="4800887"/>
                  <a:ext cx="169769" cy="169856"/>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withEffect">
                                  <p:stCondLst>
                                    <p:cond delay="60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6*min(max(#ppt_w*#ppt_h,.3),1)-7.4)/-.7*#ppt_w"/>
                                          </p:val>
                                        </p:tav>
                                        <p:tav tm="100000">
                                          <p:val>
                                            <p:strVal val="#ppt_w"/>
                                          </p:val>
                                        </p:tav>
                                      </p:tavLst>
                                    </p:anim>
                                    <p:anim calcmode="lin" valueType="num">
                                      <p:cBhvr>
                                        <p:cTn id="8" dur="500" fill="hold"/>
                                        <p:tgtEl>
                                          <p:spTgt spid="8"/>
                                        </p:tgtEl>
                                        <p:attrNameLst>
                                          <p:attrName>ppt_h</p:attrName>
                                        </p:attrNameLst>
                                      </p:cBhvr>
                                      <p:tavLst>
                                        <p:tav tm="0">
                                          <p:val>
                                            <p:strVal val="(6*min(max(#ppt_w*#ppt_h,.3),1)-7.4)/-.7*#ppt_h"/>
                                          </p:val>
                                        </p:tav>
                                        <p:tav tm="100000">
                                          <p:val>
                                            <p:strVal val="#ppt_h"/>
                                          </p:val>
                                        </p:tav>
                                      </p:tavLst>
                                    </p:anim>
                                    <p:anim calcmode="lin" valueType="num">
                                      <p:cBhvr>
                                        <p:cTn id="9" dur="500" fill="hold"/>
                                        <p:tgtEl>
                                          <p:spTgt spid="8"/>
                                        </p:tgtEl>
                                        <p:attrNameLst>
                                          <p:attrName>ppt_x</p:attrName>
                                        </p:attrNameLst>
                                      </p:cBhvr>
                                      <p:tavLst>
                                        <p:tav tm="0">
                                          <p:val>
                                            <p:fltVal val="0.5"/>
                                          </p:val>
                                        </p:tav>
                                        <p:tav tm="100000">
                                          <p:val>
                                            <p:strVal val="#ppt_x"/>
                                          </p:val>
                                        </p:tav>
                                      </p:tavLst>
                                    </p:anim>
                                    <p:anim calcmode="lin" valueType="num">
                                      <p:cBhvr>
                                        <p:cTn id="10" dur="500" fill="hold"/>
                                        <p:tgtEl>
                                          <p:spTgt spid="8"/>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75eb47a2931c1a45a7c7253c236f876"/>
          <p:cNvPicPr>
            <a:picLocks noChangeAspect="1"/>
          </p:cNvPicPr>
          <p:nvPr/>
        </p:nvPicPr>
        <p:blipFill>
          <a:blip r:embed="rId1"/>
          <a:stretch>
            <a:fillRect/>
          </a:stretch>
        </p:blipFill>
        <p:spPr>
          <a:xfrm>
            <a:off x="683895" y="476885"/>
            <a:ext cx="5005070" cy="3336925"/>
          </a:xfrm>
          <a:prstGeom prst="rect">
            <a:avLst/>
          </a:prstGeom>
        </p:spPr>
      </p:pic>
      <p:pic>
        <p:nvPicPr>
          <p:cNvPr id="3" name="图片 2" descr="D:\5我的资料\峻野社\2019外联部\2019回馈赞助商\雪镜赞助照\队员实拍 (1).jpg队员实拍 (1)"/>
          <p:cNvPicPr>
            <a:picLocks noChangeAspect="1"/>
          </p:cNvPicPr>
          <p:nvPr/>
        </p:nvPicPr>
        <p:blipFill>
          <a:blip r:embed="rId2"/>
          <a:srcRect/>
          <a:stretch>
            <a:fillRect/>
          </a:stretch>
        </p:blipFill>
        <p:spPr>
          <a:xfrm>
            <a:off x="5605463" y="2637155"/>
            <a:ext cx="2635885" cy="2662555"/>
          </a:xfrm>
          <a:prstGeom prst="rect">
            <a:avLst/>
          </a:prstGeom>
        </p:spPr>
      </p:pic>
      <p:sp>
        <p:nvSpPr>
          <p:cNvPr id="4" name="文本框 3"/>
          <p:cNvSpPr txBox="1"/>
          <p:nvPr/>
        </p:nvSpPr>
        <p:spPr>
          <a:xfrm>
            <a:off x="1908175" y="4509135"/>
            <a:ext cx="2697480" cy="368300"/>
          </a:xfrm>
          <a:prstGeom prst="rect">
            <a:avLst/>
          </a:prstGeom>
          <a:noFill/>
        </p:spPr>
        <p:txBody>
          <a:bodyPr wrap="none" rtlCol="0">
            <a:spAutoFit/>
          </a:bodyPr>
          <a:p>
            <a:r>
              <a:rPr lang="zh-CN" altLang="en-US"/>
              <a:t>小五台西台顶赞助旗</a:t>
            </a:r>
            <a:r>
              <a:rPr lang="zh-CN" altLang="en-US"/>
              <a:t>合影</a:t>
            </a:r>
            <a:endParaRPr lang="zh-CN" altLang="en-US"/>
          </a:p>
        </p:txBody>
      </p:sp>
      <p:sp>
        <p:nvSpPr>
          <p:cNvPr id="5" name="文本框 4"/>
          <p:cNvSpPr txBox="1"/>
          <p:nvPr/>
        </p:nvSpPr>
        <p:spPr>
          <a:xfrm>
            <a:off x="6374765" y="5661660"/>
            <a:ext cx="1097280" cy="368300"/>
          </a:xfrm>
          <a:prstGeom prst="rect">
            <a:avLst/>
          </a:prstGeom>
          <a:noFill/>
        </p:spPr>
        <p:txBody>
          <a:bodyPr wrap="none" rtlCol="0">
            <a:spAutoFit/>
          </a:bodyPr>
          <a:p>
            <a:r>
              <a:rPr lang="zh-CN" altLang="en-US"/>
              <a:t>产品实拍</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0e7940b653f3debb3933ceb14dde61b"/>
          <p:cNvPicPr>
            <a:picLocks noChangeAspect="1"/>
          </p:cNvPicPr>
          <p:nvPr/>
        </p:nvPicPr>
        <p:blipFill>
          <a:blip r:embed="rId1"/>
          <a:srcRect b="56210"/>
          <a:stretch>
            <a:fillRect/>
          </a:stretch>
        </p:blipFill>
        <p:spPr>
          <a:xfrm>
            <a:off x="365760" y="1262380"/>
            <a:ext cx="3924300" cy="953770"/>
          </a:xfrm>
          <a:prstGeom prst="rect">
            <a:avLst/>
          </a:prstGeom>
        </p:spPr>
      </p:pic>
      <p:pic>
        <p:nvPicPr>
          <p:cNvPr id="2" name="图片 1" descr="0e7940b653f3debb3933ceb14dde61b"/>
          <p:cNvPicPr>
            <a:picLocks noChangeAspect="1"/>
          </p:cNvPicPr>
          <p:nvPr/>
        </p:nvPicPr>
        <p:blipFill>
          <a:blip r:embed="rId1"/>
          <a:srcRect l="62366" t="42673" r="6667"/>
          <a:stretch>
            <a:fillRect/>
          </a:stretch>
        </p:blipFill>
        <p:spPr>
          <a:xfrm>
            <a:off x="1341120" y="2506980"/>
            <a:ext cx="1973580" cy="2027555"/>
          </a:xfrm>
          <a:prstGeom prst="rect">
            <a:avLst/>
          </a:prstGeom>
        </p:spPr>
      </p:pic>
      <p:sp>
        <p:nvSpPr>
          <p:cNvPr id="3" name="文本框 2"/>
          <p:cNvSpPr txBox="1"/>
          <p:nvPr/>
        </p:nvSpPr>
        <p:spPr>
          <a:xfrm>
            <a:off x="5006975" y="598170"/>
            <a:ext cx="3786505" cy="5600700"/>
          </a:xfrm>
          <a:prstGeom prst="rect">
            <a:avLst/>
          </a:prstGeom>
          <a:noFill/>
        </p:spPr>
        <p:txBody>
          <a:bodyPr wrap="square" rtlCol="0">
            <a:spAutoFit/>
          </a:bodyPr>
          <a:p>
            <a:r>
              <a:rPr lang="zh-CN" altLang="en-US">
                <a:latin typeface="华文行楷" panose="02010800040101010101" charset="-122"/>
                <a:ea typeface="华文行楷" panose="02010800040101010101" charset="-122"/>
              </a:rPr>
              <a:t>近年记录片链接</a:t>
            </a:r>
            <a:r>
              <a:rPr lang="zh-CN" altLang="en-US"/>
              <a:t>：</a:t>
            </a:r>
            <a:endParaRPr lang="zh-CN" altLang="en-US"/>
          </a:p>
          <a:p>
            <a:endParaRPr lang="zh-CN" altLang="en-US"/>
          </a:p>
          <a:p>
            <a:r>
              <a:rPr lang="en-US" altLang="zh-CN">
                <a:latin typeface="华文行楷" panose="02010800040101010101" charset="-122"/>
                <a:ea typeface="华文行楷" panose="02010800040101010101" charset="-122"/>
              </a:rPr>
              <a:t>2017</a:t>
            </a:r>
            <a:r>
              <a:rPr lang="zh-CN" altLang="en-US">
                <a:latin typeface="华文行楷" panose="02010800040101010101" charset="-122"/>
                <a:ea typeface="华文行楷" panose="02010800040101010101" charset="-122"/>
              </a:rPr>
              <a:t>年 雀儿山《归雀来兮》：</a:t>
            </a:r>
            <a:endParaRPr lang="zh-CN" altLang="en-US">
              <a:latin typeface="华文行楷" panose="02010800040101010101" charset="-122"/>
              <a:ea typeface="华文行楷" panose="02010800040101010101" charset="-122"/>
            </a:endParaRPr>
          </a:p>
          <a:p>
            <a:r>
              <a:rPr lang="zh-CN" altLang="en-US">
                <a:latin typeface="华文行楷" panose="02010800040101010101" charset="-122"/>
                <a:ea typeface="华文行楷" panose="02010800040101010101" charset="-122"/>
              </a:rPr>
              <a:t>https://www.bilibili.com/video/BV19J411Y7n7?from=search&amp;seid=3319899166566376235</a:t>
            </a:r>
            <a:endParaRPr lang="zh-CN" altLang="en-US">
              <a:latin typeface="华文行楷" panose="02010800040101010101" charset="-122"/>
              <a:ea typeface="华文行楷" panose="02010800040101010101" charset="-122"/>
            </a:endParaRPr>
          </a:p>
          <a:p>
            <a:endParaRPr lang="zh-CN" altLang="en-US">
              <a:latin typeface="华文行楷" panose="02010800040101010101" charset="-122"/>
              <a:ea typeface="华文行楷" panose="02010800040101010101" charset="-122"/>
            </a:endParaRPr>
          </a:p>
          <a:p>
            <a:r>
              <a:rPr lang="en-US" altLang="zh-CN">
                <a:latin typeface="华文行楷" panose="02010800040101010101" charset="-122"/>
                <a:ea typeface="华文行楷" panose="02010800040101010101" charset="-122"/>
                <a:cs typeface="华文行楷" panose="02010800040101010101" charset="-122"/>
              </a:rPr>
              <a:t>2018</a:t>
            </a:r>
            <a:r>
              <a:rPr lang="zh-CN" altLang="en-US">
                <a:latin typeface="华文行楷" panose="02010800040101010101" charset="-122"/>
                <a:ea typeface="华文行楷" panose="02010800040101010101" charset="-122"/>
                <a:cs typeface="华文行楷" panose="02010800040101010101" charset="-122"/>
              </a:rPr>
              <a:t>年 玉珠峰</a:t>
            </a:r>
            <a:r>
              <a:rPr lang="zh-CN" altLang="en-US">
                <a:latin typeface="华文行楷" panose="02010800040101010101" charset="-122"/>
                <a:ea typeface="华文行楷" panose="02010800040101010101" charset="-122"/>
                <a:cs typeface="华文行楷" panose="02010800040101010101" charset="-122"/>
              </a:rPr>
              <a:t>《玉珠峰</a:t>
            </a:r>
            <a:r>
              <a:rPr lang="en-US" altLang="zh-CN">
                <a:latin typeface="华文行楷" panose="02010800040101010101" charset="-122"/>
                <a:ea typeface="华文行楷" panose="02010800040101010101" charset="-122"/>
                <a:cs typeface="华文行楷" panose="02010800040101010101" charset="-122"/>
              </a:rPr>
              <a:t>6178</a:t>
            </a:r>
            <a:r>
              <a:rPr lang="zh-CN" altLang="en-US">
                <a:latin typeface="华文行楷" panose="02010800040101010101" charset="-122"/>
                <a:ea typeface="华文行楷" panose="02010800040101010101" charset="-122"/>
                <a:cs typeface="华文行楷" panose="02010800040101010101" charset="-122"/>
              </a:rPr>
              <a:t>》：</a:t>
            </a:r>
            <a:endParaRPr lang="zh-CN" altLang="en-US">
              <a:latin typeface="华文行楷" panose="02010800040101010101" charset="-122"/>
              <a:ea typeface="华文行楷" panose="02010800040101010101" charset="-122"/>
              <a:cs typeface="华文行楷" panose="02010800040101010101" charset="-122"/>
            </a:endParaRPr>
          </a:p>
          <a:p>
            <a:r>
              <a:rPr lang="zh-CN" altLang="en-US">
                <a:latin typeface="华文行楷" panose="02010800040101010101" charset="-122"/>
                <a:ea typeface="华文行楷" panose="02010800040101010101" charset="-122"/>
                <a:cs typeface="华文行楷" panose="02010800040101010101" charset="-122"/>
              </a:rPr>
              <a:t>https://www.bilibili.com/video/BV1TJ411e7Rk/?spm_id_from=333.788.recommend_more_video.-1</a:t>
            </a:r>
            <a:endParaRPr lang="zh-CN" altLang="en-US">
              <a:latin typeface="华文行楷" panose="02010800040101010101" charset="-122"/>
              <a:ea typeface="华文行楷" panose="02010800040101010101" charset="-122"/>
              <a:cs typeface="华文行楷" panose="02010800040101010101" charset="-122"/>
            </a:endParaRPr>
          </a:p>
          <a:p>
            <a:endParaRPr lang="zh-CN" altLang="en-US">
              <a:latin typeface="华文行楷" panose="02010800040101010101" charset="-122"/>
              <a:ea typeface="华文行楷" panose="02010800040101010101" charset="-122"/>
              <a:cs typeface="华文行楷" panose="02010800040101010101" charset="-122"/>
            </a:endParaRPr>
          </a:p>
          <a:p>
            <a:r>
              <a:rPr lang="en-US" altLang="zh-CN">
                <a:latin typeface="华文行楷" panose="02010800040101010101" charset="-122"/>
                <a:ea typeface="华文行楷" panose="02010800040101010101" charset="-122"/>
                <a:cs typeface="华文行楷" panose="02010800040101010101" charset="-122"/>
              </a:rPr>
              <a:t>2019</a:t>
            </a:r>
            <a:r>
              <a:rPr lang="zh-CN" altLang="en-US">
                <a:latin typeface="华文行楷" panose="02010800040101010101" charset="-122"/>
                <a:ea typeface="华文行楷" panose="02010800040101010101" charset="-122"/>
                <a:cs typeface="华文行楷" panose="02010800040101010101" charset="-122"/>
              </a:rPr>
              <a:t>年</a:t>
            </a:r>
            <a:r>
              <a:rPr lang="en-US" altLang="zh-CN">
                <a:latin typeface="华文行楷" panose="02010800040101010101" charset="-122"/>
                <a:ea typeface="华文行楷" panose="02010800040101010101" charset="-122"/>
                <a:cs typeface="华文行楷" panose="02010800040101010101" charset="-122"/>
              </a:rPr>
              <a:t> </a:t>
            </a:r>
            <a:r>
              <a:rPr lang="zh-CN" altLang="en-US">
                <a:latin typeface="华文行楷" panose="02010800040101010101" charset="-122"/>
                <a:ea typeface="华文行楷" panose="02010800040101010101" charset="-122"/>
                <a:cs typeface="华文行楷" panose="02010800040101010101" charset="-122"/>
              </a:rPr>
              <a:t>岗什卡《岗什野记》：</a:t>
            </a:r>
            <a:endParaRPr lang="zh-CN" altLang="en-US">
              <a:latin typeface="华文行楷" panose="02010800040101010101" charset="-122"/>
              <a:ea typeface="华文行楷" panose="02010800040101010101" charset="-122"/>
              <a:cs typeface="华文行楷" panose="02010800040101010101" charset="-122"/>
            </a:endParaRPr>
          </a:p>
          <a:p>
            <a:r>
              <a:rPr lang="zh-CN" altLang="en-US">
                <a:latin typeface="华文行楷" panose="02010800040101010101" charset="-122"/>
                <a:ea typeface="华文行楷" panose="02010800040101010101" charset="-122"/>
                <a:cs typeface="华文行楷" panose="02010800040101010101" charset="-122"/>
              </a:rPr>
              <a:t>https://www.bilibili.com/video/BV17J411v7B7?from=search&amp;seid=16634726319731446310</a:t>
            </a:r>
            <a:endParaRPr lang="zh-CN" altLang="en-US">
              <a:latin typeface="华文行楷" panose="02010800040101010101" charset="-122"/>
              <a:ea typeface="华文行楷" panose="02010800040101010101" charset="-122"/>
              <a:cs typeface="华文行楷" panose="02010800040101010101" charset="-122"/>
            </a:endParaRPr>
          </a:p>
          <a:p>
            <a:endParaRPr lang="zh-CN" altLang="en-US">
              <a:latin typeface="华文行楷" panose="02010800040101010101" charset="-122"/>
              <a:ea typeface="华文行楷" panose="02010800040101010101" charset="-122"/>
              <a:cs typeface="华文行楷" panose="02010800040101010101" charset="-122"/>
            </a:endParaRPr>
          </a:p>
          <a:p>
            <a:endParaRPr lang="zh-CN" altLang="en-US"/>
          </a:p>
          <a:p>
            <a:endParaRPr lang="zh-CN" altLang="en-US" sz="1600"/>
          </a:p>
        </p:txBody>
      </p:sp>
      <p:cxnSp>
        <p:nvCxnSpPr>
          <p:cNvPr id="5" name="直接连接符 4"/>
          <p:cNvCxnSpPr/>
          <p:nvPr/>
        </p:nvCxnSpPr>
        <p:spPr>
          <a:xfrm>
            <a:off x="4426585" y="1325880"/>
            <a:ext cx="1270" cy="44075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IMG_20170226_103212"/>
          <p:cNvPicPr>
            <a:picLocks noChangeAspect="1"/>
          </p:cNvPicPr>
          <p:nvPr/>
        </p:nvPicPr>
        <p:blipFill>
          <a:blip r:embed="rId1"/>
          <a:stretch>
            <a:fillRect/>
          </a:stretch>
        </p:blipFill>
        <p:spPr>
          <a:xfrm>
            <a:off x="-36830" y="-3810"/>
            <a:ext cx="9180830" cy="4761865"/>
          </a:xfrm>
          <a:prstGeom prst="rect">
            <a:avLst/>
          </a:prstGeom>
        </p:spPr>
      </p:pic>
      <p:sp>
        <p:nvSpPr>
          <p:cNvPr id="33" name="矩形 32"/>
          <p:cNvSpPr/>
          <p:nvPr/>
        </p:nvSpPr>
        <p:spPr>
          <a:xfrm>
            <a:off x="0" y="4659313"/>
            <a:ext cx="9144000" cy="2225675"/>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2" name="矩形 51"/>
          <p:cNvSpPr/>
          <p:nvPr/>
        </p:nvSpPr>
        <p:spPr>
          <a:xfrm>
            <a:off x="-36830" y="2254250"/>
            <a:ext cx="9180830" cy="4749800"/>
          </a:xfrm>
          <a:prstGeom prst="rect">
            <a:avLst/>
          </a:prstGeom>
          <a:solidFill>
            <a:schemeClr val="accent1">
              <a:lumMod val="7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4" name="矩形 53"/>
          <p:cNvSpPr/>
          <p:nvPr/>
        </p:nvSpPr>
        <p:spPr>
          <a:xfrm>
            <a:off x="0" y="4659313"/>
            <a:ext cx="9144000" cy="904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7" name="TextBox 56"/>
          <p:cNvSpPr txBox="1">
            <a:spLocks noChangeArrowheads="1"/>
          </p:cNvSpPr>
          <p:nvPr/>
        </p:nvSpPr>
        <p:spPr bwMode="auto">
          <a:xfrm>
            <a:off x="4479925" y="3668713"/>
            <a:ext cx="47498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7200">
                <a:solidFill>
                  <a:srgbClr val="FFFFFF"/>
                </a:solidFill>
                <a:latin typeface="Arial Black" panose="020B0A04020102020204" pitchFamily="34" charset="0"/>
              </a:rPr>
              <a:t>THANKS</a:t>
            </a:r>
            <a:endParaRPr lang="zh-CN" altLang="en-US" sz="7200">
              <a:solidFill>
                <a:srgbClr val="FFFFFF"/>
              </a:solidFill>
              <a:latin typeface="Arial Black" panose="020B0A04020102020204" pitchFamily="34" charset="0"/>
            </a:endParaRPr>
          </a:p>
        </p:txBody>
      </p:sp>
      <p:sp>
        <p:nvSpPr>
          <p:cNvPr id="58" name="Freeform 8"/>
          <p:cNvSpPr>
            <a:spLocks noEditPoints="1"/>
          </p:cNvSpPr>
          <p:nvPr/>
        </p:nvSpPr>
        <p:spPr bwMode="auto">
          <a:xfrm>
            <a:off x="-36513" y="4757738"/>
            <a:ext cx="4532313" cy="2055812"/>
          </a:xfrm>
          <a:custGeom>
            <a:avLst/>
            <a:gdLst>
              <a:gd name="T0" fmla="*/ 440 w 2074"/>
              <a:gd name="T1" fmla="*/ 527 h 1026"/>
              <a:gd name="T2" fmla="*/ 420 w 2074"/>
              <a:gd name="T3" fmla="*/ 375 h 1026"/>
              <a:gd name="T4" fmla="*/ 450 w 2074"/>
              <a:gd name="T5" fmla="*/ 420 h 1026"/>
              <a:gd name="T6" fmla="*/ 581 w 2074"/>
              <a:gd name="T7" fmla="*/ 215 h 1026"/>
              <a:gd name="T8" fmla="*/ 598 w 2074"/>
              <a:gd name="T9" fmla="*/ 139 h 1026"/>
              <a:gd name="T10" fmla="*/ 532 w 2074"/>
              <a:gd name="T11" fmla="*/ 129 h 1026"/>
              <a:gd name="T12" fmla="*/ 603 w 2074"/>
              <a:gd name="T13" fmla="*/ 125 h 1026"/>
              <a:gd name="T14" fmla="*/ 540 w 2074"/>
              <a:gd name="T15" fmla="*/ 66 h 1026"/>
              <a:gd name="T16" fmla="*/ 486 w 2074"/>
              <a:gd name="T17" fmla="*/ 92 h 1026"/>
              <a:gd name="T18" fmla="*/ 332 w 2074"/>
              <a:gd name="T19" fmla="*/ 79 h 1026"/>
              <a:gd name="T20" fmla="*/ 16 w 2074"/>
              <a:gd name="T21" fmla="*/ 199 h 1026"/>
              <a:gd name="T22" fmla="*/ 212 w 2074"/>
              <a:gd name="T23" fmla="*/ 203 h 1026"/>
              <a:gd name="T24" fmla="*/ 214 w 2074"/>
              <a:gd name="T25" fmla="*/ 375 h 1026"/>
              <a:gd name="T26" fmla="*/ 339 w 2074"/>
              <a:gd name="T27" fmla="*/ 481 h 1026"/>
              <a:gd name="T28" fmla="*/ 470 w 2074"/>
              <a:gd name="T29" fmla="*/ 725 h 1026"/>
              <a:gd name="T30" fmla="*/ 581 w 2074"/>
              <a:gd name="T31" fmla="*/ 1023 h 1026"/>
              <a:gd name="T32" fmla="*/ 606 w 2074"/>
              <a:gd name="T33" fmla="*/ 879 h 1026"/>
              <a:gd name="T34" fmla="*/ 873 w 2074"/>
              <a:gd name="T35" fmla="*/ 79 h 1026"/>
              <a:gd name="T36" fmla="*/ 636 w 2074"/>
              <a:gd name="T37" fmla="*/ 4 h 1026"/>
              <a:gd name="T38" fmla="*/ 622 w 2074"/>
              <a:gd name="T39" fmla="*/ 39 h 1026"/>
              <a:gd name="T40" fmla="*/ 746 w 2074"/>
              <a:gd name="T41" fmla="*/ 138 h 1026"/>
              <a:gd name="T42" fmla="*/ 1053 w 2074"/>
              <a:gd name="T43" fmla="*/ 42 h 1026"/>
              <a:gd name="T44" fmla="*/ 1224 w 2074"/>
              <a:gd name="T45" fmla="*/ 8 h 1026"/>
              <a:gd name="T46" fmla="*/ 1677 w 2074"/>
              <a:gd name="T47" fmla="*/ 638 h 1026"/>
              <a:gd name="T48" fmla="*/ 1672 w 2074"/>
              <a:gd name="T49" fmla="*/ 438 h 1026"/>
              <a:gd name="T50" fmla="*/ 1702 w 2074"/>
              <a:gd name="T51" fmla="*/ 314 h 1026"/>
              <a:gd name="T52" fmla="*/ 1795 w 2074"/>
              <a:gd name="T53" fmla="*/ 237 h 1026"/>
              <a:gd name="T54" fmla="*/ 1848 w 2074"/>
              <a:gd name="T55" fmla="*/ 309 h 1026"/>
              <a:gd name="T56" fmla="*/ 1743 w 2074"/>
              <a:gd name="T57" fmla="*/ 158 h 1026"/>
              <a:gd name="T58" fmla="*/ 1862 w 2074"/>
              <a:gd name="T59" fmla="*/ 156 h 1026"/>
              <a:gd name="T60" fmla="*/ 1841 w 2074"/>
              <a:gd name="T61" fmla="*/ 66 h 1026"/>
              <a:gd name="T62" fmla="*/ 1580 w 2074"/>
              <a:gd name="T63" fmla="*/ 58 h 1026"/>
              <a:gd name="T64" fmla="*/ 1345 w 2074"/>
              <a:gd name="T65" fmla="*/ 91 h 1026"/>
              <a:gd name="T66" fmla="*/ 1292 w 2074"/>
              <a:gd name="T67" fmla="*/ 37 h 1026"/>
              <a:gd name="T68" fmla="*/ 1057 w 2074"/>
              <a:gd name="T69" fmla="*/ 83 h 1026"/>
              <a:gd name="T70" fmla="*/ 1090 w 2074"/>
              <a:gd name="T71" fmla="*/ 142 h 1026"/>
              <a:gd name="T72" fmla="*/ 976 w 2074"/>
              <a:gd name="T73" fmla="*/ 207 h 1026"/>
              <a:gd name="T74" fmla="*/ 964 w 2074"/>
              <a:gd name="T75" fmla="*/ 218 h 1026"/>
              <a:gd name="T76" fmla="*/ 850 w 2074"/>
              <a:gd name="T77" fmla="*/ 420 h 1026"/>
              <a:gd name="T78" fmla="*/ 1018 w 2074"/>
              <a:gd name="T79" fmla="*/ 602 h 1026"/>
              <a:gd name="T80" fmla="*/ 1191 w 2074"/>
              <a:gd name="T81" fmla="*/ 791 h 1026"/>
              <a:gd name="T82" fmla="*/ 1208 w 2074"/>
              <a:gd name="T83" fmla="*/ 463 h 1026"/>
              <a:gd name="T84" fmla="*/ 1280 w 2074"/>
              <a:gd name="T85" fmla="*/ 386 h 1026"/>
              <a:gd name="T86" fmla="*/ 1490 w 2074"/>
              <a:gd name="T87" fmla="*/ 535 h 1026"/>
              <a:gd name="T88" fmla="*/ 1605 w 2074"/>
              <a:gd name="T89" fmla="*/ 473 h 1026"/>
              <a:gd name="T90" fmla="*/ 1185 w 2074"/>
              <a:gd name="T91" fmla="*/ 349 h 1026"/>
              <a:gd name="T92" fmla="*/ 967 w 2074"/>
              <a:gd name="T93" fmla="*/ 292 h 1026"/>
              <a:gd name="T94" fmla="*/ 1076 w 2074"/>
              <a:gd name="T95" fmla="*/ 295 h 1026"/>
              <a:gd name="T96" fmla="*/ 1128 w 2074"/>
              <a:gd name="T97" fmla="*/ 302 h 1026"/>
              <a:gd name="T98" fmla="*/ 1202 w 2074"/>
              <a:gd name="T99" fmla="*/ 266 h 1026"/>
              <a:gd name="T100" fmla="*/ 1752 w 2074"/>
              <a:gd name="T101" fmla="*/ 409 h 1026"/>
              <a:gd name="T102" fmla="*/ 1737 w 2074"/>
              <a:gd name="T103" fmla="*/ 545 h 1026"/>
              <a:gd name="T104" fmla="*/ 1936 w 2074"/>
              <a:gd name="T105" fmla="*/ 632 h 1026"/>
              <a:gd name="T106" fmla="*/ 1767 w 2074"/>
              <a:gd name="T107" fmla="*/ 637 h 1026"/>
              <a:gd name="T108" fmla="*/ 1986 w 2074"/>
              <a:gd name="T109" fmla="*/ 626 h 1026"/>
              <a:gd name="T110" fmla="*/ 1811 w 2074"/>
              <a:gd name="T111" fmla="*/ 707 h 1026"/>
              <a:gd name="T112" fmla="*/ 1872 w 2074"/>
              <a:gd name="T113" fmla="*/ 914 h 1026"/>
              <a:gd name="T114" fmla="*/ 2002 w 2074"/>
              <a:gd name="T115" fmla="*/ 945 h 1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74" h="1026">
                <a:moveTo>
                  <a:pt x="718" y="632"/>
                </a:moveTo>
                <a:cubicBezTo>
                  <a:pt x="702" y="628"/>
                  <a:pt x="702" y="633"/>
                  <a:pt x="700" y="625"/>
                </a:cubicBezTo>
                <a:cubicBezTo>
                  <a:pt x="698" y="616"/>
                  <a:pt x="688" y="616"/>
                  <a:pt x="679" y="616"/>
                </a:cubicBezTo>
                <a:cubicBezTo>
                  <a:pt x="670" y="616"/>
                  <a:pt x="666" y="615"/>
                  <a:pt x="659" y="609"/>
                </a:cubicBezTo>
                <a:cubicBezTo>
                  <a:pt x="651" y="602"/>
                  <a:pt x="635" y="601"/>
                  <a:pt x="630" y="599"/>
                </a:cubicBezTo>
                <a:cubicBezTo>
                  <a:pt x="625" y="598"/>
                  <a:pt x="628" y="583"/>
                  <a:pt x="617" y="570"/>
                </a:cubicBezTo>
                <a:cubicBezTo>
                  <a:pt x="607" y="556"/>
                  <a:pt x="586" y="554"/>
                  <a:pt x="573" y="546"/>
                </a:cubicBezTo>
                <a:cubicBezTo>
                  <a:pt x="559" y="539"/>
                  <a:pt x="564" y="509"/>
                  <a:pt x="544" y="512"/>
                </a:cubicBezTo>
                <a:cubicBezTo>
                  <a:pt x="525" y="514"/>
                  <a:pt x="523" y="522"/>
                  <a:pt x="505" y="513"/>
                </a:cubicBezTo>
                <a:cubicBezTo>
                  <a:pt x="488" y="503"/>
                  <a:pt x="476" y="497"/>
                  <a:pt x="467" y="504"/>
                </a:cubicBezTo>
                <a:cubicBezTo>
                  <a:pt x="457" y="511"/>
                  <a:pt x="446" y="524"/>
                  <a:pt x="440" y="527"/>
                </a:cubicBezTo>
                <a:cubicBezTo>
                  <a:pt x="434" y="530"/>
                  <a:pt x="424" y="524"/>
                  <a:pt x="418" y="525"/>
                </a:cubicBezTo>
                <a:cubicBezTo>
                  <a:pt x="412" y="526"/>
                  <a:pt x="405" y="519"/>
                  <a:pt x="401" y="513"/>
                </a:cubicBezTo>
                <a:cubicBezTo>
                  <a:pt x="397" y="508"/>
                  <a:pt x="409" y="478"/>
                  <a:pt x="398" y="478"/>
                </a:cubicBezTo>
                <a:cubicBezTo>
                  <a:pt x="387" y="478"/>
                  <a:pt x="372" y="473"/>
                  <a:pt x="372" y="469"/>
                </a:cubicBezTo>
                <a:cubicBezTo>
                  <a:pt x="372" y="465"/>
                  <a:pt x="395" y="439"/>
                  <a:pt x="388" y="435"/>
                </a:cubicBezTo>
                <a:cubicBezTo>
                  <a:pt x="382" y="431"/>
                  <a:pt x="368" y="433"/>
                  <a:pt x="356" y="449"/>
                </a:cubicBezTo>
                <a:cubicBezTo>
                  <a:pt x="345" y="465"/>
                  <a:pt x="334" y="465"/>
                  <a:pt x="328" y="459"/>
                </a:cubicBezTo>
                <a:cubicBezTo>
                  <a:pt x="322" y="453"/>
                  <a:pt x="308" y="418"/>
                  <a:pt x="319" y="399"/>
                </a:cubicBezTo>
                <a:cubicBezTo>
                  <a:pt x="330" y="380"/>
                  <a:pt x="348" y="370"/>
                  <a:pt x="362" y="371"/>
                </a:cubicBezTo>
                <a:cubicBezTo>
                  <a:pt x="375" y="372"/>
                  <a:pt x="373" y="368"/>
                  <a:pt x="387" y="367"/>
                </a:cubicBezTo>
                <a:cubicBezTo>
                  <a:pt x="400" y="366"/>
                  <a:pt x="417" y="370"/>
                  <a:pt x="420" y="375"/>
                </a:cubicBezTo>
                <a:cubicBezTo>
                  <a:pt x="424" y="380"/>
                  <a:pt x="417" y="389"/>
                  <a:pt x="425" y="399"/>
                </a:cubicBezTo>
                <a:cubicBezTo>
                  <a:pt x="434" y="409"/>
                  <a:pt x="439" y="405"/>
                  <a:pt x="440" y="409"/>
                </a:cubicBezTo>
                <a:cubicBezTo>
                  <a:pt x="441" y="413"/>
                  <a:pt x="433" y="417"/>
                  <a:pt x="430" y="417"/>
                </a:cubicBezTo>
                <a:cubicBezTo>
                  <a:pt x="426" y="417"/>
                  <a:pt x="399" y="425"/>
                  <a:pt x="409" y="430"/>
                </a:cubicBezTo>
                <a:cubicBezTo>
                  <a:pt x="420" y="435"/>
                  <a:pt x="440" y="431"/>
                  <a:pt x="444" y="438"/>
                </a:cubicBezTo>
                <a:cubicBezTo>
                  <a:pt x="448" y="444"/>
                  <a:pt x="431" y="459"/>
                  <a:pt x="456" y="460"/>
                </a:cubicBezTo>
                <a:cubicBezTo>
                  <a:pt x="481" y="460"/>
                  <a:pt x="498" y="464"/>
                  <a:pt x="512" y="465"/>
                </a:cubicBezTo>
                <a:cubicBezTo>
                  <a:pt x="527" y="465"/>
                  <a:pt x="537" y="466"/>
                  <a:pt x="538" y="470"/>
                </a:cubicBezTo>
                <a:cubicBezTo>
                  <a:pt x="540" y="473"/>
                  <a:pt x="550" y="457"/>
                  <a:pt x="527" y="457"/>
                </a:cubicBezTo>
                <a:cubicBezTo>
                  <a:pt x="503" y="457"/>
                  <a:pt x="484" y="444"/>
                  <a:pt x="472" y="441"/>
                </a:cubicBezTo>
                <a:cubicBezTo>
                  <a:pt x="459" y="439"/>
                  <a:pt x="451" y="430"/>
                  <a:pt x="450" y="420"/>
                </a:cubicBezTo>
                <a:cubicBezTo>
                  <a:pt x="449" y="410"/>
                  <a:pt x="451" y="402"/>
                  <a:pt x="446" y="394"/>
                </a:cubicBezTo>
                <a:cubicBezTo>
                  <a:pt x="441" y="386"/>
                  <a:pt x="428" y="365"/>
                  <a:pt x="440" y="357"/>
                </a:cubicBezTo>
                <a:cubicBezTo>
                  <a:pt x="452" y="348"/>
                  <a:pt x="475" y="332"/>
                  <a:pt x="481" y="322"/>
                </a:cubicBezTo>
                <a:cubicBezTo>
                  <a:pt x="487" y="311"/>
                  <a:pt x="487" y="308"/>
                  <a:pt x="500" y="300"/>
                </a:cubicBezTo>
                <a:cubicBezTo>
                  <a:pt x="514" y="291"/>
                  <a:pt x="530" y="280"/>
                  <a:pt x="537" y="273"/>
                </a:cubicBezTo>
                <a:cubicBezTo>
                  <a:pt x="545" y="265"/>
                  <a:pt x="558" y="253"/>
                  <a:pt x="560" y="259"/>
                </a:cubicBezTo>
                <a:cubicBezTo>
                  <a:pt x="563" y="265"/>
                  <a:pt x="574" y="267"/>
                  <a:pt x="589" y="262"/>
                </a:cubicBezTo>
                <a:cubicBezTo>
                  <a:pt x="603" y="257"/>
                  <a:pt x="621" y="244"/>
                  <a:pt x="606" y="244"/>
                </a:cubicBezTo>
                <a:cubicBezTo>
                  <a:pt x="590" y="244"/>
                  <a:pt x="581" y="240"/>
                  <a:pt x="585" y="234"/>
                </a:cubicBezTo>
                <a:cubicBezTo>
                  <a:pt x="590" y="228"/>
                  <a:pt x="575" y="226"/>
                  <a:pt x="571" y="226"/>
                </a:cubicBezTo>
                <a:cubicBezTo>
                  <a:pt x="567" y="227"/>
                  <a:pt x="567" y="218"/>
                  <a:pt x="581" y="215"/>
                </a:cubicBezTo>
                <a:cubicBezTo>
                  <a:pt x="596" y="213"/>
                  <a:pt x="584" y="226"/>
                  <a:pt x="596" y="225"/>
                </a:cubicBezTo>
                <a:cubicBezTo>
                  <a:pt x="607" y="224"/>
                  <a:pt x="615" y="215"/>
                  <a:pt x="623" y="213"/>
                </a:cubicBezTo>
                <a:cubicBezTo>
                  <a:pt x="632" y="211"/>
                  <a:pt x="635" y="219"/>
                  <a:pt x="624" y="226"/>
                </a:cubicBezTo>
                <a:cubicBezTo>
                  <a:pt x="613" y="234"/>
                  <a:pt x="610" y="231"/>
                  <a:pt x="624" y="235"/>
                </a:cubicBezTo>
                <a:cubicBezTo>
                  <a:pt x="638" y="238"/>
                  <a:pt x="643" y="246"/>
                  <a:pt x="651" y="238"/>
                </a:cubicBezTo>
                <a:cubicBezTo>
                  <a:pt x="660" y="231"/>
                  <a:pt x="649" y="228"/>
                  <a:pt x="649" y="218"/>
                </a:cubicBezTo>
                <a:cubicBezTo>
                  <a:pt x="648" y="208"/>
                  <a:pt x="650" y="189"/>
                  <a:pt x="641" y="183"/>
                </a:cubicBezTo>
                <a:cubicBezTo>
                  <a:pt x="632" y="176"/>
                  <a:pt x="632" y="167"/>
                  <a:pt x="632" y="161"/>
                </a:cubicBezTo>
                <a:cubicBezTo>
                  <a:pt x="632" y="154"/>
                  <a:pt x="633" y="140"/>
                  <a:pt x="624" y="146"/>
                </a:cubicBezTo>
                <a:cubicBezTo>
                  <a:pt x="615" y="153"/>
                  <a:pt x="607" y="157"/>
                  <a:pt x="604" y="154"/>
                </a:cubicBezTo>
                <a:cubicBezTo>
                  <a:pt x="601" y="151"/>
                  <a:pt x="606" y="144"/>
                  <a:pt x="598" y="139"/>
                </a:cubicBezTo>
                <a:cubicBezTo>
                  <a:pt x="590" y="134"/>
                  <a:pt x="590" y="126"/>
                  <a:pt x="580" y="127"/>
                </a:cubicBezTo>
                <a:cubicBezTo>
                  <a:pt x="571" y="128"/>
                  <a:pt x="562" y="120"/>
                  <a:pt x="557" y="131"/>
                </a:cubicBezTo>
                <a:cubicBezTo>
                  <a:pt x="552" y="142"/>
                  <a:pt x="547" y="151"/>
                  <a:pt x="545" y="155"/>
                </a:cubicBezTo>
                <a:cubicBezTo>
                  <a:pt x="543" y="158"/>
                  <a:pt x="551" y="170"/>
                  <a:pt x="544" y="176"/>
                </a:cubicBezTo>
                <a:cubicBezTo>
                  <a:pt x="537" y="182"/>
                  <a:pt x="519" y="190"/>
                  <a:pt x="516" y="196"/>
                </a:cubicBezTo>
                <a:cubicBezTo>
                  <a:pt x="514" y="202"/>
                  <a:pt x="504" y="217"/>
                  <a:pt x="501" y="207"/>
                </a:cubicBezTo>
                <a:cubicBezTo>
                  <a:pt x="499" y="197"/>
                  <a:pt x="510" y="182"/>
                  <a:pt x="495" y="178"/>
                </a:cubicBezTo>
                <a:cubicBezTo>
                  <a:pt x="479" y="173"/>
                  <a:pt x="468" y="177"/>
                  <a:pt x="465" y="167"/>
                </a:cubicBezTo>
                <a:cubicBezTo>
                  <a:pt x="463" y="158"/>
                  <a:pt x="456" y="150"/>
                  <a:pt x="471" y="142"/>
                </a:cubicBezTo>
                <a:cubicBezTo>
                  <a:pt x="486" y="135"/>
                  <a:pt x="501" y="121"/>
                  <a:pt x="516" y="120"/>
                </a:cubicBezTo>
                <a:cubicBezTo>
                  <a:pt x="530" y="118"/>
                  <a:pt x="520" y="130"/>
                  <a:pt x="532" y="129"/>
                </a:cubicBezTo>
                <a:cubicBezTo>
                  <a:pt x="543" y="128"/>
                  <a:pt x="530" y="122"/>
                  <a:pt x="544" y="120"/>
                </a:cubicBezTo>
                <a:cubicBezTo>
                  <a:pt x="558" y="117"/>
                  <a:pt x="556" y="117"/>
                  <a:pt x="552" y="112"/>
                </a:cubicBezTo>
                <a:cubicBezTo>
                  <a:pt x="548" y="107"/>
                  <a:pt x="550" y="106"/>
                  <a:pt x="561" y="101"/>
                </a:cubicBezTo>
                <a:cubicBezTo>
                  <a:pt x="572" y="96"/>
                  <a:pt x="564" y="93"/>
                  <a:pt x="574" y="88"/>
                </a:cubicBezTo>
                <a:cubicBezTo>
                  <a:pt x="585" y="84"/>
                  <a:pt x="588" y="80"/>
                  <a:pt x="594" y="80"/>
                </a:cubicBezTo>
                <a:cubicBezTo>
                  <a:pt x="600" y="80"/>
                  <a:pt x="599" y="82"/>
                  <a:pt x="596" y="90"/>
                </a:cubicBezTo>
                <a:cubicBezTo>
                  <a:pt x="592" y="98"/>
                  <a:pt x="590" y="103"/>
                  <a:pt x="600" y="98"/>
                </a:cubicBezTo>
                <a:cubicBezTo>
                  <a:pt x="610" y="93"/>
                  <a:pt x="615" y="89"/>
                  <a:pt x="607" y="97"/>
                </a:cubicBezTo>
                <a:cubicBezTo>
                  <a:pt x="600" y="104"/>
                  <a:pt x="595" y="104"/>
                  <a:pt x="584" y="106"/>
                </a:cubicBezTo>
                <a:cubicBezTo>
                  <a:pt x="573" y="108"/>
                  <a:pt x="576" y="109"/>
                  <a:pt x="581" y="115"/>
                </a:cubicBezTo>
                <a:cubicBezTo>
                  <a:pt x="586" y="121"/>
                  <a:pt x="599" y="122"/>
                  <a:pt x="603" y="125"/>
                </a:cubicBezTo>
                <a:cubicBezTo>
                  <a:pt x="607" y="129"/>
                  <a:pt x="612" y="141"/>
                  <a:pt x="622" y="135"/>
                </a:cubicBezTo>
                <a:cubicBezTo>
                  <a:pt x="633" y="129"/>
                  <a:pt x="625" y="128"/>
                  <a:pt x="638" y="122"/>
                </a:cubicBezTo>
                <a:cubicBezTo>
                  <a:pt x="652" y="116"/>
                  <a:pt x="671" y="113"/>
                  <a:pt x="670" y="105"/>
                </a:cubicBezTo>
                <a:cubicBezTo>
                  <a:pt x="668" y="98"/>
                  <a:pt x="654" y="93"/>
                  <a:pt x="653" y="84"/>
                </a:cubicBezTo>
                <a:cubicBezTo>
                  <a:pt x="651" y="75"/>
                  <a:pt x="671" y="70"/>
                  <a:pt x="645" y="66"/>
                </a:cubicBezTo>
                <a:cubicBezTo>
                  <a:pt x="619" y="61"/>
                  <a:pt x="634" y="58"/>
                  <a:pt x="622" y="58"/>
                </a:cubicBezTo>
                <a:cubicBezTo>
                  <a:pt x="609" y="58"/>
                  <a:pt x="585" y="58"/>
                  <a:pt x="577" y="62"/>
                </a:cubicBezTo>
                <a:cubicBezTo>
                  <a:pt x="569" y="66"/>
                  <a:pt x="564" y="60"/>
                  <a:pt x="559" y="66"/>
                </a:cubicBezTo>
                <a:cubicBezTo>
                  <a:pt x="555" y="73"/>
                  <a:pt x="560" y="82"/>
                  <a:pt x="556" y="82"/>
                </a:cubicBezTo>
                <a:cubicBezTo>
                  <a:pt x="552" y="82"/>
                  <a:pt x="544" y="89"/>
                  <a:pt x="541" y="82"/>
                </a:cubicBezTo>
                <a:cubicBezTo>
                  <a:pt x="537" y="76"/>
                  <a:pt x="530" y="69"/>
                  <a:pt x="540" y="66"/>
                </a:cubicBezTo>
                <a:cubicBezTo>
                  <a:pt x="550" y="64"/>
                  <a:pt x="552" y="66"/>
                  <a:pt x="553" y="58"/>
                </a:cubicBezTo>
                <a:cubicBezTo>
                  <a:pt x="555" y="50"/>
                  <a:pt x="539" y="51"/>
                  <a:pt x="548" y="50"/>
                </a:cubicBezTo>
                <a:cubicBezTo>
                  <a:pt x="558" y="48"/>
                  <a:pt x="562" y="50"/>
                  <a:pt x="574" y="50"/>
                </a:cubicBezTo>
                <a:cubicBezTo>
                  <a:pt x="587" y="50"/>
                  <a:pt x="616" y="56"/>
                  <a:pt x="620" y="48"/>
                </a:cubicBezTo>
                <a:cubicBezTo>
                  <a:pt x="624" y="40"/>
                  <a:pt x="613" y="40"/>
                  <a:pt x="601" y="40"/>
                </a:cubicBezTo>
                <a:cubicBezTo>
                  <a:pt x="588" y="39"/>
                  <a:pt x="566" y="34"/>
                  <a:pt x="557" y="39"/>
                </a:cubicBezTo>
                <a:cubicBezTo>
                  <a:pt x="548" y="43"/>
                  <a:pt x="536" y="50"/>
                  <a:pt x="532" y="56"/>
                </a:cubicBezTo>
                <a:cubicBezTo>
                  <a:pt x="527" y="63"/>
                  <a:pt x="527" y="55"/>
                  <a:pt x="519" y="56"/>
                </a:cubicBezTo>
                <a:cubicBezTo>
                  <a:pt x="511" y="58"/>
                  <a:pt x="496" y="67"/>
                  <a:pt x="504" y="72"/>
                </a:cubicBezTo>
                <a:cubicBezTo>
                  <a:pt x="511" y="77"/>
                  <a:pt x="511" y="83"/>
                  <a:pt x="503" y="83"/>
                </a:cubicBezTo>
                <a:cubicBezTo>
                  <a:pt x="495" y="83"/>
                  <a:pt x="492" y="92"/>
                  <a:pt x="486" y="92"/>
                </a:cubicBezTo>
                <a:cubicBezTo>
                  <a:pt x="480" y="92"/>
                  <a:pt x="464" y="91"/>
                  <a:pt x="472" y="87"/>
                </a:cubicBezTo>
                <a:cubicBezTo>
                  <a:pt x="479" y="82"/>
                  <a:pt x="488" y="82"/>
                  <a:pt x="487" y="72"/>
                </a:cubicBezTo>
                <a:cubicBezTo>
                  <a:pt x="486" y="62"/>
                  <a:pt x="495" y="59"/>
                  <a:pt x="495" y="56"/>
                </a:cubicBezTo>
                <a:cubicBezTo>
                  <a:pt x="495" y="52"/>
                  <a:pt x="475" y="63"/>
                  <a:pt x="459" y="58"/>
                </a:cubicBezTo>
                <a:cubicBezTo>
                  <a:pt x="443" y="53"/>
                  <a:pt x="436" y="45"/>
                  <a:pt x="420" y="46"/>
                </a:cubicBezTo>
                <a:cubicBezTo>
                  <a:pt x="404" y="47"/>
                  <a:pt x="383" y="68"/>
                  <a:pt x="393" y="70"/>
                </a:cubicBezTo>
                <a:cubicBezTo>
                  <a:pt x="404" y="72"/>
                  <a:pt x="411" y="68"/>
                  <a:pt x="413" y="73"/>
                </a:cubicBezTo>
                <a:cubicBezTo>
                  <a:pt x="415" y="78"/>
                  <a:pt x="411" y="82"/>
                  <a:pt x="417" y="85"/>
                </a:cubicBezTo>
                <a:cubicBezTo>
                  <a:pt x="423" y="88"/>
                  <a:pt x="434" y="94"/>
                  <a:pt x="420" y="91"/>
                </a:cubicBezTo>
                <a:cubicBezTo>
                  <a:pt x="405" y="88"/>
                  <a:pt x="412" y="82"/>
                  <a:pt x="390" y="81"/>
                </a:cubicBezTo>
                <a:cubicBezTo>
                  <a:pt x="368" y="80"/>
                  <a:pt x="355" y="73"/>
                  <a:pt x="332" y="79"/>
                </a:cubicBezTo>
                <a:cubicBezTo>
                  <a:pt x="309" y="85"/>
                  <a:pt x="313" y="90"/>
                  <a:pt x="298" y="85"/>
                </a:cubicBezTo>
                <a:cubicBezTo>
                  <a:pt x="282" y="80"/>
                  <a:pt x="250" y="68"/>
                  <a:pt x="225" y="73"/>
                </a:cubicBezTo>
                <a:cubicBezTo>
                  <a:pt x="200" y="78"/>
                  <a:pt x="169" y="87"/>
                  <a:pt x="161" y="92"/>
                </a:cubicBezTo>
                <a:cubicBezTo>
                  <a:pt x="154" y="97"/>
                  <a:pt x="169" y="102"/>
                  <a:pt x="155" y="103"/>
                </a:cubicBezTo>
                <a:cubicBezTo>
                  <a:pt x="142" y="104"/>
                  <a:pt x="110" y="103"/>
                  <a:pt x="117" y="111"/>
                </a:cubicBezTo>
                <a:cubicBezTo>
                  <a:pt x="123" y="120"/>
                  <a:pt x="132" y="120"/>
                  <a:pt x="122" y="122"/>
                </a:cubicBezTo>
                <a:cubicBezTo>
                  <a:pt x="112" y="124"/>
                  <a:pt x="98" y="125"/>
                  <a:pt x="93" y="132"/>
                </a:cubicBezTo>
                <a:cubicBezTo>
                  <a:pt x="88" y="140"/>
                  <a:pt x="69" y="144"/>
                  <a:pt x="81" y="147"/>
                </a:cubicBezTo>
                <a:cubicBezTo>
                  <a:pt x="93" y="151"/>
                  <a:pt x="112" y="158"/>
                  <a:pt x="104" y="159"/>
                </a:cubicBezTo>
                <a:cubicBezTo>
                  <a:pt x="96" y="160"/>
                  <a:pt x="53" y="177"/>
                  <a:pt x="34" y="181"/>
                </a:cubicBezTo>
                <a:cubicBezTo>
                  <a:pt x="16" y="185"/>
                  <a:pt x="0" y="205"/>
                  <a:pt x="16" y="199"/>
                </a:cubicBezTo>
                <a:cubicBezTo>
                  <a:pt x="37" y="192"/>
                  <a:pt x="91" y="175"/>
                  <a:pt x="101" y="171"/>
                </a:cubicBezTo>
                <a:cubicBezTo>
                  <a:pt x="112" y="167"/>
                  <a:pt x="116" y="170"/>
                  <a:pt x="115" y="176"/>
                </a:cubicBezTo>
                <a:cubicBezTo>
                  <a:pt x="114" y="182"/>
                  <a:pt x="127" y="173"/>
                  <a:pt x="137" y="166"/>
                </a:cubicBezTo>
                <a:cubicBezTo>
                  <a:pt x="147" y="158"/>
                  <a:pt x="147" y="143"/>
                  <a:pt x="155" y="148"/>
                </a:cubicBezTo>
                <a:cubicBezTo>
                  <a:pt x="164" y="153"/>
                  <a:pt x="169" y="148"/>
                  <a:pt x="175" y="146"/>
                </a:cubicBezTo>
                <a:cubicBezTo>
                  <a:pt x="182" y="145"/>
                  <a:pt x="189" y="141"/>
                  <a:pt x="195" y="144"/>
                </a:cubicBezTo>
                <a:cubicBezTo>
                  <a:pt x="201" y="147"/>
                  <a:pt x="216" y="151"/>
                  <a:pt x="220" y="154"/>
                </a:cubicBezTo>
                <a:cubicBezTo>
                  <a:pt x="224" y="157"/>
                  <a:pt x="226" y="165"/>
                  <a:pt x="222" y="166"/>
                </a:cubicBezTo>
                <a:cubicBezTo>
                  <a:pt x="218" y="167"/>
                  <a:pt x="217" y="171"/>
                  <a:pt x="218" y="178"/>
                </a:cubicBezTo>
                <a:cubicBezTo>
                  <a:pt x="218" y="184"/>
                  <a:pt x="222" y="190"/>
                  <a:pt x="213" y="192"/>
                </a:cubicBezTo>
                <a:cubicBezTo>
                  <a:pt x="205" y="194"/>
                  <a:pt x="207" y="204"/>
                  <a:pt x="212" y="203"/>
                </a:cubicBezTo>
                <a:cubicBezTo>
                  <a:pt x="217" y="202"/>
                  <a:pt x="220" y="199"/>
                  <a:pt x="221" y="194"/>
                </a:cubicBezTo>
                <a:cubicBezTo>
                  <a:pt x="222" y="189"/>
                  <a:pt x="233" y="180"/>
                  <a:pt x="231" y="187"/>
                </a:cubicBezTo>
                <a:cubicBezTo>
                  <a:pt x="229" y="194"/>
                  <a:pt x="225" y="200"/>
                  <a:pt x="225" y="205"/>
                </a:cubicBezTo>
                <a:cubicBezTo>
                  <a:pt x="225" y="210"/>
                  <a:pt x="219" y="210"/>
                  <a:pt x="218" y="215"/>
                </a:cubicBezTo>
                <a:cubicBezTo>
                  <a:pt x="218" y="220"/>
                  <a:pt x="219" y="220"/>
                  <a:pt x="223" y="224"/>
                </a:cubicBezTo>
                <a:cubicBezTo>
                  <a:pt x="228" y="228"/>
                  <a:pt x="225" y="231"/>
                  <a:pt x="224" y="240"/>
                </a:cubicBezTo>
                <a:cubicBezTo>
                  <a:pt x="223" y="249"/>
                  <a:pt x="198" y="274"/>
                  <a:pt x="195" y="283"/>
                </a:cubicBezTo>
                <a:cubicBezTo>
                  <a:pt x="191" y="291"/>
                  <a:pt x="193" y="303"/>
                  <a:pt x="193" y="312"/>
                </a:cubicBezTo>
                <a:cubicBezTo>
                  <a:pt x="193" y="322"/>
                  <a:pt x="190" y="333"/>
                  <a:pt x="199" y="337"/>
                </a:cubicBezTo>
                <a:cubicBezTo>
                  <a:pt x="208" y="340"/>
                  <a:pt x="209" y="342"/>
                  <a:pt x="209" y="350"/>
                </a:cubicBezTo>
                <a:cubicBezTo>
                  <a:pt x="209" y="359"/>
                  <a:pt x="209" y="369"/>
                  <a:pt x="214" y="375"/>
                </a:cubicBezTo>
                <a:cubicBezTo>
                  <a:pt x="219" y="380"/>
                  <a:pt x="217" y="380"/>
                  <a:pt x="217" y="389"/>
                </a:cubicBezTo>
                <a:cubicBezTo>
                  <a:pt x="217" y="398"/>
                  <a:pt x="223" y="393"/>
                  <a:pt x="223" y="401"/>
                </a:cubicBezTo>
                <a:cubicBezTo>
                  <a:pt x="224" y="408"/>
                  <a:pt x="219" y="412"/>
                  <a:pt x="228" y="417"/>
                </a:cubicBezTo>
                <a:cubicBezTo>
                  <a:pt x="236" y="423"/>
                  <a:pt x="245" y="428"/>
                  <a:pt x="241" y="418"/>
                </a:cubicBezTo>
                <a:cubicBezTo>
                  <a:pt x="237" y="409"/>
                  <a:pt x="234" y="401"/>
                  <a:pt x="230" y="388"/>
                </a:cubicBezTo>
                <a:cubicBezTo>
                  <a:pt x="226" y="375"/>
                  <a:pt x="223" y="350"/>
                  <a:pt x="229" y="358"/>
                </a:cubicBezTo>
                <a:cubicBezTo>
                  <a:pt x="234" y="365"/>
                  <a:pt x="240" y="388"/>
                  <a:pt x="248" y="404"/>
                </a:cubicBezTo>
                <a:cubicBezTo>
                  <a:pt x="255" y="420"/>
                  <a:pt x="265" y="418"/>
                  <a:pt x="265" y="430"/>
                </a:cubicBezTo>
                <a:cubicBezTo>
                  <a:pt x="265" y="442"/>
                  <a:pt x="255" y="453"/>
                  <a:pt x="274" y="460"/>
                </a:cubicBezTo>
                <a:cubicBezTo>
                  <a:pt x="292" y="468"/>
                  <a:pt x="306" y="484"/>
                  <a:pt x="317" y="482"/>
                </a:cubicBezTo>
                <a:cubicBezTo>
                  <a:pt x="328" y="481"/>
                  <a:pt x="335" y="474"/>
                  <a:pt x="339" y="481"/>
                </a:cubicBezTo>
                <a:cubicBezTo>
                  <a:pt x="343" y="489"/>
                  <a:pt x="352" y="499"/>
                  <a:pt x="362" y="499"/>
                </a:cubicBezTo>
                <a:cubicBezTo>
                  <a:pt x="372" y="499"/>
                  <a:pt x="376" y="506"/>
                  <a:pt x="378" y="516"/>
                </a:cubicBezTo>
                <a:cubicBezTo>
                  <a:pt x="379" y="526"/>
                  <a:pt x="386" y="528"/>
                  <a:pt x="396" y="531"/>
                </a:cubicBezTo>
                <a:cubicBezTo>
                  <a:pt x="406" y="535"/>
                  <a:pt x="409" y="545"/>
                  <a:pt x="416" y="545"/>
                </a:cubicBezTo>
                <a:cubicBezTo>
                  <a:pt x="424" y="544"/>
                  <a:pt x="434" y="540"/>
                  <a:pt x="434" y="548"/>
                </a:cubicBezTo>
                <a:cubicBezTo>
                  <a:pt x="434" y="556"/>
                  <a:pt x="437" y="574"/>
                  <a:pt x="425" y="586"/>
                </a:cubicBezTo>
                <a:cubicBezTo>
                  <a:pt x="412" y="598"/>
                  <a:pt x="406" y="606"/>
                  <a:pt x="413" y="614"/>
                </a:cubicBezTo>
                <a:cubicBezTo>
                  <a:pt x="420" y="621"/>
                  <a:pt x="414" y="629"/>
                  <a:pt x="410" y="635"/>
                </a:cubicBezTo>
                <a:cubicBezTo>
                  <a:pt x="407" y="641"/>
                  <a:pt x="413" y="646"/>
                  <a:pt x="420" y="655"/>
                </a:cubicBezTo>
                <a:cubicBezTo>
                  <a:pt x="426" y="664"/>
                  <a:pt x="436" y="675"/>
                  <a:pt x="441" y="694"/>
                </a:cubicBezTo>
                <a:cubicBezTo>
                  <a:pt x="447" y="712"/>
                  <a:pt x="456" y="719"/>
                  <a:pt x="470" y="725"/>
                </a:cubicBezTo>
                <a:cubicBezTo>
                  <a:pt x="484" y="731"/>
                  <a:pt x="495" y="741"/>
                  <a:pt x="495" y="755"/>
                </a:cubicBezTo>
                <a:cubicBezTo>
                  <a:pt x="495" y="769"/>
                  <a:pt x="495" y="818"/>
                  <a:pt x="495" y="832"/>
                </a:cubicBezTo>
                <a:cubicBezTo>
                  <a:pt x="495" y="847"/>
                  <a:pt x="502" y="861"/>
                  <a:pt x="500" y="872"/>
                </a:cubicBezTo>
                <a:cubicBezTo>
                  <a:pt x="497" y="883"/>
                  <a:pt x="500" y="892"/>
                  <a:pt x="503" y="896"/>
                </a:cubicBezTo>
                <a:cubicBezTo>
                  <a:pt x="506" y="901"/>
                  <a:pt x="505" y="910"/>
                  <a:pt x="506" y="919"/>
                </a:cubicBezTo>
                <a:cubicBezTo>
                  <a:pt x="507" y="928"/>
                  <a:pt x="517" y="922"/>
                  <a:pt x="517" y="930"/>
                </a:cubicBezTo>
                <a:cubicBezTo>
                  <a:pt x="517" y="939"/>
                  <a:pt x="513" y="951"/>
                  <a:pt x="518" y="955"/>
                </a:cubicBezTo>
                <a:cubicBezTo>
                  <a:pt x="523" y="960"/>
                  <a:pt x="512" y="975"/>
                  <a:pt x="535" y="989"/>
                </a:cubicBezTo>
                <a:cubicBezTo>
                  <a:pt x="558" y="1003"/>
                  <a:pt x="559" y="1004"/>
                  <a:pt x="561" y="1007"/>
                </a:cubicBezTo>
                <a:cubicBezTo>
                  <a:pt x="563" y="1009"/>
                  <a:pt x="570" y="1002"/>
                  <a:pt x="570" y="1006"/>
                </a:cubicBezTo>
                <a:cubicBezTo>
                  <a:pt x="570" y="1010"/>
                  <a:pt x="558" y="1023"/>
                  <a:pt x="581" y="1023"/>
                </a:cubicBezTo>
                <a:cubicBezTo>
                  <a:pt x="605" y="1023"/>
                  <a:pt x="619" y="1026"/>
                  <a:pt x="605" y="1015"/>
                </a:cubicBezTo>
                <a:cubicBezTo>
                  <a:pt x="590" y="1004"/>
                  <a:pt x="582" y="1009"/>
                  <a:pt x="580" y="998"/>
                </a:cubicBezTo>
                <a:cubicBezTo>
                  <a:pt x="577" y="987"/>
                  <a:pt x="574" y="989"/>
                  <a:pt x="572" y="981"/>
                </a:cubicBezTo>
                <a:cubicBezTo>
                  <a:pt x="570" y="974"/>
                  <a:pt x="578" y="971"/>
                  <a:pt x="575" y="963"/>
                </a:cubicBezTo>
                <a:cubicBezTo>
                  <a:pt x="573" y="955"/>
                  <a:pt x="563" y="955"/>
                  <a:pt x="564" y="948"/>
                </a:cubicBezTo>
                <a:cubicBezTo>
                  <a:pt x="564" y="940"/>
                  <a:pt x="570" y="933"/>
                  <a:pt x="572" y="929"/>
                </a:cubicBezTo>
                <a:cubicBezTo>
                  <a:pt x="574" y="926"/>
                  <a:pt x="574" y="923"/>
                  <a:pt x="569" y="919"/>
                </a:cubicBezTo>
                <a:cubicBezTo>
                  <a:pt x="565" y="916"/>
                  <a:pt x="566" y="915"/>
                  <a:pt x="572" y="913"/>
                </a:cubicBezTo>
                <a:cubicBezTo>
                  <a:pt x="578" y="912"/>
                  <a:pt x="579" y="914"/>
                  <a:pt x="581" y="906"/>
                </a:cubicBezTo>
                <a:cubicBezTo>
                  <a:pt x="584" y="897"/>
                  <a:pt x="591" y="898"/>
                  <a:pt x="595" y="896"/>
                </a:cubicBezTo>
                <a:cubicBezTo>
                  <a:pt x="598" y="893"/>
                  <a:pt x="610" y="890"/>
                  <a:pt x="606" y="879"/>
                </a:cubicBezTo>
                <a:cubicBezTo>
                  <a:pt x="601" y="868"/>
                  <a:pt x="593" y="863"/>
                  <a:pt x="602" y="863"/>
                </a:cubicBezTo>
                <a:cubicBezTo>
                  <a:pt x="612" y="863"/>
                  <a:pt x="621" y="862"/>
                  <a:pt x="627" y="850"/>
                </a:cubicBezTo>
                <a:cubicBezTo>
                  <a:pt x="633" y="838"/>
                  <a:pt x="630" y="836"/>
                  <a:pt x="637" y="827"/>
                </a:cubicBezTo>
                <a:cubicBezTo>
                  <a:pt x="644" y="817"/>
                  <a:pt x="644" y="810"/>
                  <a:pt x="644" y="803"/>
                </a:cubicBezTo>
                <a:cubicBezTo>
                  <a:pt x="644" y="796"/>
                  <a:pt x="641" y="790"/>
                  <a:pt x="650" y="785"/>
                </a:cubicBezTo>
                <a:cubicBezTo>
                  <a:pt x="660" y="781"/>
                  <a:pt x="690" y="776"/>
                  <a:pt x="694" y="763"/>
                </a:cubicBezTo>
                <a:cubicBezTo>
                  <a:pt x="698" y="751"/>
                  <a:pt x="702" y="737"/>
                  <a:pt x="701" y="724"/>
                </a:cubicBezTo>
                <a:cubicBezTo>
                  <a:pt x="699" y="710"/>
                  <a:pt x="698" y="702"/>
                  <a:pt x="707" y="691"/>
                </a:cubicBezTo>
                <a:cubicBezTo>
                  <a:pt x="717" y="680"/>
                  <a:pt x="729" y="671"/>
                  <a:pt x="729" y="661"/>
                </a:cubicBezTo>
                <a:cubicBezTo>
                  <a:pt x="729" y="651"/>
                  <a:pt x="733" y="636"/>
                  <a:pt x="718" y="632"/>
                </a:cubicBezTo>
                <a:close/>
                <a:moveTo>
                  <a:pt x="873" y="79"/>
                </a:moveTo>
                <a:cubicBezTo>
                  <a:pt x="883" y="69"/>
                  <a:pt x="880" y="64"/>
                  <a:pt x="893" y="59"/>
                </a:cubicBezTo>
                <a:cubicBezTo>
                  <a:pt x="905" y="54"/>
                  <a:pt x="902" y="47"/>
                  <a:pt x="900" y="37"/>
                </a:cubicBezTo>
                <a:cubicBezTo>
                  <a:pt x="899" y="27"/>
                  <a:pt x="900" y="31"/>
                  <a:pt x="905" y="28"/>
                </a:cubicBezTo>
                <a:cubicBezTo>
                  <a:pt x="910" y="24"/>
                  <a:pt x="918" y="22"/>
                  <a:pt x="930" y="21"/>
                </a:cubicBezTo>
                <a:cubicBezTo>
                  <a:pt x="942" y="20"/>
                  <a:pt x="931" y="16"/>
                  <a:pt x="931" y="11"/>
                </a:cubicBezTo>
                <a:cubicBezTo>
                  <a:pt x="931" y="6"/>
                  <a:pt x="922" y="7"/>
                  <a:pt x="910" y="8"/>
                </a:cubicBezTo>
                <a:cubicBezTo>
                  <a:pt x="899" y="10"/>
                  <a:pt x="900" y="8"/>
                  <a:pt x="892" y="5"/>
                </a:cubicBezTo>
                <a:cubicBezTo>
                  <a:pt x="883" y="2"/>
                  <a:pt x="834" y="2"/>
                  <a:pt x="821" y="2"/>
                </a:cubicBezTo>
                <a:cubicBezTo>
                  <a:pt x="809" y="2"/>
                  <a:pt x="786" y="4"/>
                  <a:pt x="774" y="5"/>
                </a:cubicBezTo>
                <a:cubicBezTo>
                  <a:pt x="762" y="6"/>
                  <a:pt x="763" y="5"/>
                  <a:pt x="740" y="2"/>
                </a:cubicBezTo>
                <a:cubicBezTo>
                  <a:pt x="718" y="0"/>
                  <a:pt x="658" y="2"/>
                  <a:pt x="636" y="4"/>
                </a:cubicBezTo>
                <a:cubicBezTo>
                  <a:pt x="614" y="7"/>
                  <a:pt x="598" y="9"/>
                  <a:pt x="584" y="18"/>
                </a:cubicBezTo>
                <a:cubicBezTo>
                  <a:pt x="569" y="28"/>
                  <a:pt x="560" y="24"/>
                  <a:pt x="544" y="26"/>
                </a:cubicBezTo>
                <a:cubicBezTo>
                  <a:pt x="528" y="28"/>
                  <a:pt x="527" y="28"/>
                  <a:pt x="519" y="28"/>
                </a:cubicBezTo>
                <a:cubicBezTo>
                  <a:pt x="511" y="28"/>
                  <a:pt x="512" y="24"/>
                  <a:pt x="499" y="29"/>
                </a:cubicBezTo>
                <a:cubicBezTo>
                  <a:pt x="485" y="34"/>
                  <a:pt x="489" y="37"/>
                  <a:pt x="484" y="30"/>
                </a:cubicBezTo>
                <a:cubicBezTo>
                  <a:pt x="479" y="24"/>
                  <a:pt x="473" y="30"/>
                  <a:pt x="449" y="36"/>
                </a:cubicBezTo>
                <a:cubicBezTo>
                  <a:pt x="425" y="42"/>
                  <a:pt x="457" y="49"/>
                  <a:pt x="465" y="51"/>
                </a:cubicBezTo>
                <a:cubicBezTo>
                  <a:pt x="465" y="51"/>
                  <a:pt x="481" y="50"/>
                  <a:pt x="490" y="48"/>
                </a:cubicBezTo>
                <a:cubicBezTo>
                  <a:pt x="500" y="45"/>
                  <a:pt x="504" y="51"/>
                  <a:pt x="510" y="50"/>
                </a:cubicBezTo>
                <a:cubicBezTo>
                  <a:pt x="516" y="48"/>
                  <a:pt x="517" y="42"/>
                  <a:pt x="551" y="34"/>
                </a:cubicBezTo>
                <a:cubicBezTo>
                  <a:pt x="585" y="27"/>
                  <a:pt x="608" y="33"/>
                  <a:pt x="622" y="39"/>
                </a:cubicBezTo>
                <a:cubicBezTo>
                  <a:pt x="635" y="45"/>
                  <a:pt x="635" y="41"/>
                  <a:pt x="647" y="34"/>
                </a:cubicBezTo>
                <a:cubicBezTo>
                  <a:pt x="659" y="26"/>
                  <a:pt x="679" y="20"/>
                  <a:pt x="700" y="17"/>
                </a:cubicBezTo>
                <a:cubicBezTo>
                  <a:pt x="721" y="13"/>
                  <a:pt x="707" y="21"/>
                  <a:pt x="694" y="26"/>
                </a:cubicBezTo>
                <a:cubicBezTo>
                  <a:pt x="681" y="31"/>
                  <a:pt x="669" y="29"/>
                  <a:pt x="671" y="38"/>
                </a:cubicBezTo>
                <a:cubicBezTo>
                  <a:pt x="674" y="46"/>
                  <a:pt x="700" y="44"/>
                  <a:pt x="707" y="44"/>
                </a:cubicBezTo>
                <a:cubicBezTo>
                  <a:pt x="715" y="44"/>
                  <a:pt x="716" y="56"/>
                  <a:pt x="717" y="62"/>
                </a:cubicBezTo>
                <a:cubicBezTo>
                  <a:pt x="718" y="69"/>
                  <a:pt x="716" y="72"/>
                  <a:pt x="718" y="79"/>
                </a:cubicBezTo>
                <a:cubicBezTo>
                  <a:pt x="719" y="86"/>
                  <a:pt x="723" y="85"/>
                  <a:pt x="716" y="92"/>
                </a:cubicBezTo>
                <a:cubicBezTo>
                  <a:pt x="708" y="98"/>
                  <a:pt x="704" y="98"/>
                  <a:pt x="704" y="109"/>
                </a:cubicBezTo>
                <a:cubicBezTo>
                  <a:pt x="704" y="121"/>
                  <a:pt x="709" y="134"/>
                  <a:pt x="721" y="142"/>
                </a:cubicBezTo>
                <a:cubicBezTo>
                  <a:pt x="733" y="151"/>
                  <a:pt x="739" y="151"/>
                  <a:pt x="746" y="138"/>
                </a:cubicBezTo>
                <a:cubicBezTo>
                  <a:pt x="753" y="125"/>
                  <a:pt x="769" y="116"/>
                  <a:pt x="777" y="112"/>
                </a:cubicBezTo>
                <a:cubicBezTo>
                  <a:pt x="786" y="108"/>
                  <a:pt x="798" y="112"/>
                  <a:pt x="809" y="102"/>
                </a:cubicBezTo>
                <a:cubicBezTo>
                  <a:pt x="819" y="92"/>
                  <a:pt x="834" y="96"/>
                  <a:pt x="850" y="91"/>
                </a:cubicBezTo>
                <a:cubicBezTo>
                  <a:pt x="866" y="86"/>
                  <a:pt x="864" y="89"/>
                  <a:pt x="873" y="79"/>
                </a:cubicBezTo>
                <a:close/>
                <a:moveTo>
                  <a:pt x="890" y="98"/>
                </a:moveTo>
                <a:cubicBezTo>
                  <a:pt x="865" y="102"/>
                  <a:pt x="841" y="93"/>
                  <a:pt x="846" y="107"/>
                </a:cubicBezTo>
                <a:cubicBezTo>
                  <a:pt x="850" y="120"/>
                  <a:pt x="851" y="141"/>
                  <a:pt x="864" y="136"/>
                </a:cubicBezTo>
                <a:cubicBezTo>
                  <a:pt x="887" y="129"/>
                  <a:pt x="913" y="125"/>
                  <a:pt x="907" y="114"/>
                </a:cubicBezTo>
                <a:cubicBezTo>
                  <a:pt x="901" y="104"/>
                  <a:pt x="915" y="95"/>
                  <a:pt x="890" y="98"/>
                </a:cubicBezTo>
                <a:close/>
                <a:moveTo>
                  <a:pt x="1051" y="41"/>
                </a:moveTo>
                <a:cubicBezTo>
                  <a:pt x="1052" y="42"/>
                  <a:pt x="1053" y="42"/>
                  <a:pt x="1053" y="42"/>
                </a:cubicBezTo>
                <a:cubicBezTo>
                  <a:pt x="1062" y="45"/>
                  <a:pt x="1068" y="40"/>
                  <a:pt x="1069" y="34"/>
                </a:cubicBezTo>
                <a:cubicBezTo>
                  <a:pt x="1078" y="20"/>
                  <a:pt x="1075" y="45"/>
                  <a:pt x="1085" y="40"/>
                </a:cubicBezTo>
                <a:cubicBezTo>
                  <a:pt x="1095" y="36"/>
                  <a:pt x="1109" y="26"/>
                  <a:pt x="1121" y="20"/>
                </a:cubicBezTo>
                <a:cubicBezTo>
                  <a:pt x="1133" y="14"/>
                  <a:pt x="1107" y="17"/>
                  <a:pt x="1085" y="13"/>
                </a:cubicBezTo>
                <a:cubicBezTo>
                  <a:pt x="1064" y="10"/>
                  <a:pt x="1035" y="16"/>
                  <a:pt x="1027" y="22"/>
                </a:cubicBezTo>
                <a:cubicBezTo>
                  <a:pt x="1019" y="27"/>
                  <a:pt x="1039" y="38"/>
                  <a:pt x="1051" y="41"/>
                </a:cubicBezTo>
                <a:close/>
                <a:moveTo>
                  <a:pt x="1187" y="24"/>
                </a:moveTo>
                <a:cubicBezTo>
                  <a:pt x="1187" y="24"/>
                  <a:pt x="1183" y="29"/>
                  <a:pt x="1193" y="29"/>
                </a:cubicBezTo>
                <a:cubicBezTo>
                  <a:pt x="1203" y="29"/>
                  <a:pt x="1224" y="23"/>
                  <a:pt x="1241" y="23"/>
                </a:cubicBezTo>
                <a:cubicBezTo>
                  <a:pt x="1258" y="23"/>
                  <a:pt x="1253" y="17"/>
                  <a:pt x="1250" y="17"/>
                </a:cubicBezTo>
                <a:cubicBezTo>
                  <a:pt x="1246" y="17"/>
                  <a:pt x="1237" y="8"/>
                  <a:pt x="1224" y="8"/>
                </a:cubicBezTo>
                <a:cubicBezTo>
                  <a:pt x="1210" y="9"/>
                  <a:pt x="1211" y="15"/>
                  <a:pt x="1202" y="15"/>
                </a:cubicBezTo>
                <a:cubicBezTo>
                  <a:pt x="1194" y="15"/>
                  <a:pt x="1196" y="13"/>
                  <a:pt x="1178" y="13"/>
                </a:cubicBezTo>
                <a:cubicBezTo>
                  <a:pt x="1160" y="14"/>
                  <a:pt x="1178" y="22"/>
                  <a:pt x="1187" y="24"/>
                </a:cubicBezTo>
                <a:close/>
                <a:moveTo>
                  <a:pt x="1769" y="676"/>
                </a:moveTo>
                <a:cubicBezTo>
                  <a:pt x="1782" y="678"/>
                  <a:pt x="1793" y="676"/>
                  <a:pt x="1802" y="671"/>
                </a:cubicBezTo>
                <a:cubicBezTo>
                  <a:pt x="1811" y="666"/>
                  <a:pt x="1807" y="660"/>
                  <a:pt x="1806" y="657"/>
                </a:cubicBezTo>
                <a:cubicBezTo>
                  <a:pt x="1805" y="655"/>
                  <a:pt x="1798" y="660"/>
                  <a:pt x="1789" y="662"/>
                </a:cubicBezTo>
                <a:cubicBezTo>
                  <a:pt x="1780" y="663"/>
                  <a:pt x="1777" y="663"/>
                  <a:pt x="1766" y="664"/>
                </a:cubicBezTo>
                <a:cubicBezTo>
                  <a:pt x="1754" y="665"/>
                  <a:pt x="1761" y="660"/>
                  <a:pt x="1749" y="659"/>
                </a:cubicBezTo>
                <a:cubicBezTo>
                  <a:pt x="1736" y="658"/>
                  <a:pt x="1724" y="656"/>
                  <a:pt x="1709" y="651"/>
                </a:cubicBezTo>
                <a:cubicBezTo>
                  <a:pt x="1695" y="646"/>
                  <a:pt x="1687" y="641"/>
                  <a:pt x="1677" y="638"/>
                </a:cubicBezTo>
                <a:cubicBezTo>
                  <a:pt x="1667" y="635"/>
                  <a:pt x="1676" y="629"/>
                  <a:pt x="1676" y="614"/>
                </a:cubicBezTo>
                <a:cubicBezTo>
                  <a:pt x="1675" y="600"/>
                  <a:pt x="1665" y="606"/>
                  <a:pt x="1658" y="601"/>
                </a:cubicBezTo>
                <a:cubicBezTo>
                  <a:pt x="1650" y="596"/>
                  <a:pt x="1653" y="585"/>
                  <a:pt x="1656" y="588"/>
                </a:cubicBezTo>
                <a:cubicBezTo>
                  <a:pt x="1660" y="592"/>
                  <a:pt x="1660" y="596"/>
                  <a:pt x="1660" y="578"/>
                </a:cubicBezTo>
                <a:cubicBezTo>
                  <a:pt x="1660" y="561"/>
                  <a:pt x="1644" y="549"/>
                  <a:pt x="1634" y="534"/>
                </a:cubicBezTo>
                <a:cubicBezTo>
                  <a:pt x="1624" y="519"/>
                  <a:pt x="1626" y="510"/>
                  <a:pt x="1627" y="503"/>
                </a:cubicBezTo>
                <a:cubicBezTo>
                  <a:pt x="1628" y="495"/>
                  <a:pt x="1645" y="509"/>
                  <a:pt x="1655" y="520"/>
                </a:cubicBezTo>
                <a:cubicBezTo>
                  <a:pt x="1664" y="531"/>
                  <a:pt x="1664" y="531"/>
                  <a:pt x="1669" y="529"/>
                </a:cubicBezTo>
                <a:cubicBezTo>
                  <a:pt x="1674" y="526"/>
                  <a:pt x="1689" y="518"/>
                  <a:pt x="1692" y="504"/>
                </a:cubicBezTo>
                <a:cubicBezTo>
                  <a:pt x="1696" y="491"/>
                  <a:pt x="1665" y="464"/>
                  <a:pt x="1661" y="451"/>
                </a:cubicBezTo>
                <a:cubicBezTo>
                  <a:pt x="1657" y="439"/>
                  <a:pt x="1667" y="446"/>
                  <a:pt x="1672" y="438"/>
                </a:cubicBezTo>
                <a:cubicBezTo>
                  <a:pt x="1677" y="429"/>
                  <a:pt x="1683" y="441"/>
                  <a:pt x="1680" y="447"/>
                </a:cubicBezTo>
                <a:cubicBezTo>
                  <a:pt x="1676" y="453"/>
                  <a:pt x="1681" y="456"/>
                  <a:pt x="1684" y="462"/>
                </a:cubicBezTo>
                <a:cubicBezTo>
                  <a:pt x="1687" y="468"/>
                  <a:pt x="1687" y="462"/>
                  <a:pt x="1691" y="455"/>
                </a:cubicBezTo>
                <a:cubicBezTo>
                  <a:pt x="1694" y="447"/>
                  <a:pt x="1692" y="444"/>
                  <a:pt x="1697" y="439"/>
                </a:cubicBezTo>
                <a:cubicBezTo>
                  <a:pt x="1703" y="434"/>
                  <a:pt x="1726" y="428"/>
                  <a:pt x="1732" y="422"/>
                </a:cubicBezTo>
                <a:cubicBezTo>
                  <a:pt x="1738" y="416"/>
                  <a:pt x="1742" y="409"/>
                  <a:pt x="1750" y="388"/>
                </a:cubicBezTo>
                <a:cubicBezTo>
                  <a:pt x="1757" y="367"/>
                  <a:pt x="1749" y="368"/>
                  <a:pt x="1745" y="360"/>
                </a:cubicBezTo>
                <a:cubicBezTo>
                  <a:pt x="1742" y="353"/>
                  <a:pt x="1732" y="340"/>
                  <a:pt x="1726" y="332"/>
                </a:cubicBezTo>
                <a:cubicBezTo>
                  <a:pt x="1720" y="325"/>
                  <a:pt x="1725" y="327"/>
                  <a:pt x="1729" y="324"/>
                </a:cubicBezTo>
                <a:cubicBezTo>
                  <a:pt x="1734" y="322"/>
                  <a:pt x="1730" y="316"/>
                  <a:pt x="1720" y="312"/>
                </a:cubicBezTo>
                <a:cubicBezTo>
                  <a:pt x="1710" y="309"/>
                  <a:pt x="1712" y="316"/>
                  <a:pt x="1702" y="314"/>
                </a:cubicBezTo>
                <a:cubicBezTo>
                  <a:pt x="1693" y="312"/>
                  <a:pt x="1698" y="306"/>
                  <a:pt x="1708" y="294"/>
                </a:cubicBezTo>
                <a:cubicBezTo>
                  <a:pt x="1718" y="282"/>
                  <a:pt x="1713" y="296"/>
                  <a:pt x="1720" y="301"/>
                </a:cubicBezTo>
                <a:cubicBezTo>
                  <a:pt x="1727" y="306"/>
                  <a:pt x="1729" y="297"/>
                  <a:pt x="1734" y="300"/>
                </a:cubicBezTo>
                <a:cubicBezTo>
                  <a:pt x="1739" y="302"/>
                  <a:pt x="1749" y="307"/>
                  <a:pt x="1756" y="317"/>
                </a:cubicBezTo>
                <a:cubicBezTo>
                  <a:pt x="1764" y="327"/>
                  <a:pt x="1764" y="339"/>
                  <a:pt x="1772" y="338"/>
                </a:cubicBezTo>
                <a:cubicBezTo>
                  <a:pt x="1779" y="338"/>
                  <a:pt x="1779" y="334"/>
                  <a:pt x="1782" y="327"/>
                </a:cubicBezTo>
                <a:cubicBezTo>
                  <a:pt x="1786" y="319"/>
                  <a:pt x="1773" y="312"/>
                  <a:pt x="1767" y="306"/>
                </a:cubicBezTo>
                <a:cubicBezTo>
                  <a:pt x="1761" y="300"/>
                  <a:pt x="1756" y="300"/>
                  <a:pt x="1761" y="295"/>
                </a:cubicBezTo>
                <a:cubicBezTo>
                  <a:pt x="1766" y="290"/>
                  <a:pt x="1761" y="283"/>
                  <a:pt x="1764" y="277"/>
                </a:cubicBezTo>
                <a:cubicBezTo>
                  <a:pt x="1766" y="271"/>
                  <a:pt x="1776" y="274"/>
                  <a:pt x="1785" y="270"/>
                </a:cubicBezTo>
                <a:cubicBezTo>
                  <a:pt x="1794" y="266"/>
                  <a:pt x="1795" y="252"/>
                  <a:pt x="1795" y="237"/>
                </a:cubicBezTo>
                <a:cubicBezTo>
                  <a:pt x="1795" y="221"/>
                  <a:pt x="1788" y="215"/>
                  <a:pt x="1783" y="210"/>
                </a:cubicBezTo>
                <a:cubicBezTo>
                  <a:pt x="1779" y="205"/>
                  <a:pt x="1788" y="207"/>
                  <a:pt x="1796" y="213"/>
                </a:cubicBezTo>
                <a:cubicBezTo>
                  <a:pt x="1804" y="219"/>
                  <a:pt x="1815" y="251"/>
                  <a:pt x="1818" y="263"/>
                </a:cubicBezTo>
                <a:cubicBezTo>
                  <a:pt x="1820" y="276"/>
                  <a:pt x="1819" y="276"/>
                  <a:pt x="1829" y="287"/>
                </a:cubicBezTo>
                <a:cubicBezTo>
                  <a:pt x="1839" y="298"/>
                  <a:pt x="1835" y="296"/>
                  <a:pt x="1832" y="309"/>
                </a:cubicBezTo>
                <a:cubicBezTo>
                  <a:pt x="1829" y="322"/>
                  <a:pt x="1820" y="325"/>
                  <a:pt x="1808" y="328"/>
                </a:cubicBezTo>
                <a:cubicBezTo>
                  <a:pt x="1795" y="332"/>
                  <a:pt x="1799" y="334"/>
                  <a:pt x="1792" y="347"/>
                </a:cubicBezTo>
                <a:cubicBezTo>
                  <a:pt x="1784" y="359"/>
                  <a:pt x="1796" y="360"/>
                  <a:pt x="1803" y="364"/>
                </a:cubicBezTo>
                <a:cubicBezTo>
                  <a:pt x="1809" y="367"/>
                  <a:pt x="1813" y="354"/>
                  <a:pt x="1821" y="348"/>
                </a:cubicBezTo>
                <a:cubicBezTo>
                  <a:pt x="1830" y="343"/>
                  <a:pt x="1839" y="338"/>
                  <a:pt x="1853" y="338"/>
                </a:cubicBezTo>
                <a:cubicBezTo>
                  <a:pt x="1867" y="338"/>
                  <a:pt x="1849" y="319"/>
                  <a:pt x="1848" y="309"/>
                </a:cubicBezTo>
                <a:cubicBezTo>
                  <a:pt x="1847" y="299"/>
                  <a:pt x="1846" y="292"/>
                  <a:pt x="1843" y="284"/>
                </a:cubicBezTo>
                <a:cubicBezTo>
                  <a:pt x="1840" y="277"/>
                  <a:pt x="1846" y="277"/>
                  <a:pt x="1857" y="272"/>
                </a:cubicBezTo>
                <a:cubicBezTo>
                  <a:pt x="1867" y="267"/>
                  <a:pt x="1866" y="257"/>
                  <a:pt x="1860" y="257"/>
                </a:cubicBezTo>
                <a:cubicBezTo>
                  <a:pt x="1854" y="257"/>
                  <a:pt x="1849" y="261"/>
                  <a:pt x="1835" y="260"/>
                </a:cubicBezTo>
                <a:cubicBezTo>
                  <a:pt x="1822" y="259"/>
                  <a:pt x="1825" y="248"/>
                  <a:pt x="1822" y="244"/>
                </a:cubicBezTo>
                <a:cubicBezTo>
                  <a:pt x="1819" y="240"/>
                  <a:pt x="1814" y="231"/>
                  <a:pt x="1814" y="223"/>
                </a:cubicBezTo>
                <a:cubicBezTo>
                  <a:pt x="1813" y="215"/>
                  <a:pt x="1801" y="205"/>
                  <a:pt x="1793" y="198"/>
                </a:cubicBezTo>
                <a:cubicBezTo>
                  <a:pt x="1784" y="190"/>
                  <a:pt x="1779" y="185"/>
                  <a:pt x="1779" y="189"/>
                </a:cubicBezTo>
                <a:cubicBezTo>
                  <a:pt x="1779" y="192"/>
                  <a:pt x="1774" y="188"/>
                  <a:pt x="1762" y="187"/>
                </a:cubicBezTo>
                <a:cubicBezTo>
                  <a:pt x="1750" y="186"/>
                  <a:pt x="1748" y="189"/>
                  <a:pt x="1738" y="188"/>
                </a:cubicBezTo>
                <a:cubicBezTo>
                  <a:pt x="1728" y="187"/>
                  <a:pt x="1739" y="170"/>
                  <a:pt x="1743" y="158"/>
                </a:cubicBezTo>
                <a:cubicBezTo>
                  <a:pt x="1747" y="146"/>
                  <a:pt x="1759" y="153"/>
                  <a:pt x="1768" y="153"/>
                </a:cubicBezTo>
                <a:cubicBezTo>
                  <a:pt x="1777" y="153"/>
                  <a:pt x="1782" y="154"/>
                  <a:pt x="1795" y="157"/>
                </a:cubicBezTo>
                <a:cubicBezTo>
                  <a:pt x="1809" y="161"/>
                  <a:pt x="1803" y="149"/>
                  <a:pt x="1805" y="140"/>
                </a:cubicBezTo>
                <a:cubicBezTo>
                  <a:pt x="1808" y="130"/>
                  <a:pt x="1814" y="135"/>
                  <a:pt x="1821" y="139"/>
                </a:cubicBezTo>
                <a:cubicBezTo>
                  <a:pt x="1829" y="142"/>
                  <a:pt x="1831" y="143"/>
                  <a:pt x="1831" y="135"/>
                </a:cubicBezTo>
                <a:cubicBezTo>
                  <a:pt x="1831" y="128"/>
                  <a:pt x="1838" y="126"/>
                  <a:pt x="1844" y="133"/>
                </a:cubicBezTo>
                <a:cubicBezTo>
                  <a:pt x="1850" y="140"/>
                  <a:pt x="1834" y="154"/>
                  <a:pt x="1834" y="154"/>
                </a:cubicBezTo>
                <a:cubicBezTo>
                  <a:pt x="1834" y="154"/>
                  <a:pt x="1829" y="169"/>
                  <a:pt x="1838" y="174"/>
                </a:cubicBezTo>
                <a:cubicBezTo>
                  <a:pt x="1847" y="179"/>
                  <a:pt x="1866" y="201"/>
                  <a:pt x="1877" y="209"/>
                </a:cubicBezTo>
                <a:cubicBezTo>
                  <a:pt x="1888" y="216"/>
                  <a:pt x="1880" y="196"/>
                  <a:pt x="1880" y="182"/>
                </a:cubicBezTo>
                <a:cubicBezTo>
                  <a:pt x="1880" y="167"/>
                  <a:pt x="1870" y="169"/>
                  <a:pt x="1862" y="156"/>
                </a:cubicBezTo>
                <a:cubicBezTo>
                  <a:pt x="1855" y="142"/>
                  <a:pt x="1860" y="148"/>
                  <a:pt x="1874" y="148"/>
                </a:cubicBezTo>
                <a:cubicBezTo>
                  <a:pt x="1889" y="148"/>
                  <a:pt x="1889" y="143"/>
                  <a:pt x="1893" y="139"/>
                </a:cubicBezTo>
                <a:cubicBezTo>
                  <a:pt x="1896" y="135"/>
                  <a:pt x="1899" y="134"/>
                  <a:pt x="1911" y="134"/>
                </a:cubicBezTo>
                <a:cubicBezTo>
                  <a:pt x="1924" y="134"/>
                  <a:pt x="1916" y="129"/>
                  <a:pt x="1910" y="122"/>
                </a:cubicBezTo>
                <a:cubicBezTo>
                  <a:pt x="1905" y="115"/>
                  <a:pt x="1893" y="117"/>
                  <a:pt x="1897" y="113"/>
                </a:cubicBezTo>
                <a:cubicBezTo>
                  <a:pt x="1901" y="109"/>
                  <a:pt x="1924" y="115"/>
                  <a:pt x="1935" y="120"/>
                </a:cubicBezTo>
                <a:cubicBezTo>
                  <a:pt x="1946" y="124"/>
                  <a:pt x="1943" y="120"/>
                  <a:pt x="1942" y="110"/>
                </a:cubicBezTo>
                <a:cubicBezTo>
                  <a:pt x="1940" y="100"/>
                  <a:pt x="1931" y="108"/>
                  <a:pt x="1904" y="98"/>
                </a:cubicBezTo>
                <a:cubicBezTo>
                  <a:pt x="1877" y="88"/>
                  <a:pt x="1847" y="82"/>
                  <a:pt x="1838" y="82"/>
                </a:cubicBezTo>
                <a:cubicBezTo>
                  <a:pt x="1829" y="82"/>
                  <a:pt x="1835" y="76"/>
                  <a:pt x="1842" y="76"/>
                </a:cubicBezTo>
                <a:cubicBezTo>
                  <a:pt x="1849" y="76"/>
                  <a:pt x="1847" y="70"/>
                  <a:pt x="1841" y="66"/>
                </a:cubicBezTo>
                <a:cubicBezTo>
                  <a:pt x="1834" y="63"/>
                  <a:pt x="1828" y="66"/>
                  <a:pt x="1825" y="73"/>
                </a:cubicBezTo>
                <a:cubicBezTo>
                  <a:pt x="1823" y="81"/>
                  <a:pt x="1833" y="82"/>
                  <a:pt x="1814" y="82"/>
                </a:cubicBezTo>
                <a:cubicBezTo>
                  <a:pt x="1794" y="82"/>
                  <a:pt x="1780" y="82"/>
                  <a:pt x="1757" y="77"/>
                </a:cubicBezTo>
                <a:cubicBezTo>
                  <a:pt x="1734" y="73"/>
                  <a:pt x="1726" y="73"/>
                  <a:pt x="1707" y="72"/>
                </a:cubicBezTo>
                <a:cubicBezTo>
                  <a:pt x="1687" y="72"/>
                  <a:pt x="1689" y="63"/>
                  <a:pt x="1669" y="63"/>
                </a:cubicBezTo>
                <a:cubicBezTo>
                  <a:pt x="1649" y="63"/>
                  <a:pt x="1655" y="56"/>
                  <a:pt x="1647" y="46"/>
                </a:cubicBezTo>
                <a:cubicBezTo>
                  <a:pt x="1639" y="37"/>
                  <a:pt x="1634" y="40"/>
                  <a:pt x="1609" y="40"/>
                </a:cubicBezTo>
                <a:cubicBezTo>
                  <a:pt x="1584" y="40"/>
                  <a:pt x="1597" y="50"/>
                  <a:pt x="1602" y="51"/>
                </a:cubicBezTo>
                <a:cubicBezTo>
                  <a:pt x="1607" y="53"/>
                  <a:pt x="1621" y="57"/>
                  <a:pt x="1630" y="66"/>
                </a:cubicBezTo>
                <a:cubicBezTo>
                  <a:pt x="1639" y="74"/>
                  <a:pt x="1613" y="71"/>
                  <a:pt x="1602" y="72"/>
                </a:cubicBezTo>
                <a:cubicBezTo>
                  <a:pt x="1591" y="72"/>
                  <a:pt x="1592" y="66"/>
                  <a:pt x="1580" y="58"/>
                </a:cubicBezTo>
                <a:cubicBezTo>
                  <a:pt x="1567" y="50"/>
                  <a:pt x="1536" y="55"/>
                  <a:pt x="1518" y="54"/>
                </a:cubicBezTo>
                <a:cubicBezTo>
                  <a:pt x="1500" y="53"/>
                  <a:pt x="1500" y="54"/>
                  <a:pt x="1493" y="41"/>
                </a:cubicBezTo>
                <a:cubicBezTo>
                  <a:pt x="1486" y="29"/>
                  <a:pt x="1472" y="35"/>
                  <a:pt x="1453" y="35"/>
                </a:cubicBezTo>
                <a:cubicBezTo>
                  <a:pt x="1435" y="35"/>
                  <a:pt x="1425" y="26"/>
                  <a:pt x="1415" y="20"/>
                </a:cubicBezTo>
                <a:cubicBezTo>
                  <a:pt x="1406" y="14"/>
                  <a:pt x="1392" y="13"/>
                  <a:pt x="1372" y="10"/>
                </a:cubicBezTo>
                <a:cubicBezTo>
                  <a:pt x="1351" y="7"/>
                  <a:pt x="1362" y="23"/>
                  <a:pt x="1370" y="24"/>
                </a:cubicBezTo>
                <a:cubicBezTo>
                  <a:pt x="1370" y="24"/>
                  <a:pt x="1378" y="27"/>
                  <a:pt x="1387" y="28"/>
                </a:cubicBezTo>
                <a:cubicBezTo>
                  <a:pt x="1395" y="29"/>
                  <a:pt x="1413" y="29"/>
                  <a:pt x="1422" y="40"/>
                </a:cubicBezTo>
                <a:cubicBezTo>
                  <a:pt x="1431" y="51"/>
                  <a:pt x="1394" y="47"/>
                  <a:pt x="1377" y="56"/>
                </a:cubicBezTo>
                <a:cubicBezTo>
                  <a:pt x="1360" y="66"/>
                  <a:pt x="1346" y="61"/>
                  <a:pt x="1335" y="66"/>
                </a:cubicBezTo>
                <a:cubicBezTo>
                  <a:pt x="1323" y="72"/>
                  <a:pt x="1341" y="80"/>
                  <a:pt x="1345" y="91"/>
                </a:cubicBezTo>
                <a:cubicBezTo>
                  <a:pt x="1349" y="102"/>
                  <a:pt x="1345" y="102"/>
                  <a:pt x="1337" y="104"/>
                </a:cubicBezTo>
                <a:cubicBezTo>
                  <a:pt x="1330" y="107"/>
                  <a:pt x="1340" y="93"/>
                  <a:pt x="1336" y="88"/>
                </a:cubicBezTo>
                <a:cubicBezTo>
                  <a:pt x="1333" y="84"/>
                  <a:pt x="1320" y="62"/>
                  <a:pt x="1310" y="56"/>
                </a:cubicBezTo>
                <a:cubicBezTo>
                  <a:pt x="1300" y="49"/>
                  <a:pt x="1302" y="61"/>
                  <a:pt x="1303" y="71"/>
                </a:cubicBezTo>
                <a:cubicBezTo>
                  <a:pt x="1305" y="80"/>
                  <a:pt x="1308" y="80"/>
                  <a:pt x="1310" y="87"/>
                </a:cubicBezTo>
                <a:cubicBezTo>
                  <a:pt x="1313" y="93"/>
                  <a:pt x="1299" y="87"/>
                  <a:pt x="1293" y="82"/>
                </a:cubicBezTo>
                <a:cubicBezTo>
                  <a:pt x="1286" y="77"/>
                  <a:pt x="1264" y="88"/>
                  <a:pt x="1254" y="83"/>
                </a:cubicBezTo>
                <a:cubicBezTo>
                  <a:pt x="1244" y="78"/>
                  <a:pt x="1257" y="80"/>
                  <a:pt x="1257" y="75"/>
                </a:cubicBezTo>
                <a:cubicBezTo>
                  <a:pt x="1257" y="70"/>
                  <a:pt x="1245" y="74"/>
                  <a:pt x="1242" y="66"/>
                </a:cubicBezTo>
                <a:cubicBezTo>
                  <a:pt x="1239" y="59"/>
                  <a:pt x="1263" y="50"/>
                  <a:pt x="1278" y="47"/>
                </a:cubicBezTo>
                <a:cubicBezTo>
                  <a:pt x="1293" y="45"/>
                  <a:pt x="1292" y="45"/>
                  <a:pt x="1292" y="37"/>
                </a:cubicBezTo>
                <a:cubicBezTo>
                  <a:pt x="1292" y="29"/>
                  <a:pt x="1265" y="32"/>
                  <a:pt x="1242" y="43"/>
                </a:cubicBezTo>
                <a:cubicBezTo>
                  <a:pt x="1219" y="54"/>
                  <a:pt x="1225" y="61"/>
                  <a:pt x="1222" y="69"/>
                </a:cubicBezTo>
                <a:cubicBezTo>
                  <a:pt x="1218" y="77"/>
                  <a:pt x="1229" y="77"/>
                  <a:pt x="1234" y="82"/>
                </a:cubicBezTo>
                <a:cubicBezTo>
                  <a:pt x="1240" y="86"/>
                  <a:pt x="1229" y="88"/>
                  <a:pt x="1218" y="91"/>
                </a:cubicBezTo>
                <a:cubicBezTo>
                  <a:pt x="1208" y="94"/>
                  <a:pt x="1206" y="91"/>
                  <a:pt x="1194" y="95"/>
                </a:cubicBezTo>
                <a:cubicBezTo>
                  <a:pt x="1182" y="99"/>
                  <a:pt x="1189" y="104"/>
                  <a:pt x="1179" y="109"/>
                </a:cubicBezTo>
                <a:cubicBezTo>
                  <a:pt x="1169" y="113"/>
                  <a:pt x="1170" y="113"/>
                  <a:pt x="1161" y="116"/>
                </a:cubicBezTo>
                <a:cubicBezTo>
                  <a:pt x="1153" y="120"/>
                  <a:pt x="1163" y="104"/>
                  <a:pt x="1175" y="102"/>
                </a:cubicBezTo>
                <a:cubicBezTo>
                  <a:pt x="1186" y="100"/>
                  <a:pt x="1183" y="93"/>
                  <a:pt x="1180" y="91"/>
                </a:cubicBezTo>
                <a:cubicBezTo>
                  <a:pt x="1176" y="88"/>
                  <a:pt x="1154" y="82"/>
                  <a:pt x="1131" y="75"/>
                </a:cubicBezTo>
                <a:cubicBezTo>
                  <a:pt x="1107" y="68"/>
                  <a:pt x="1069" y="77"/>
                  <a:pt x="1057" y="83"/>
                </a:cubicBezTo>
                <a:cubicBezTo>
                  <a:pt x="1044" y="89"/>
                  <a:pt x="1045" y="93"/>
                  <a:pt x="1043" y="102"/>
                </a:cubicBezTo>
                <a:cubicBezTo>
                  <a:pt x="1042" y="110"/>
                  <a:pt x="1013" y="123"/>
                  <a:pt x="999" y="130"/>
                </a:cubicBezTo>
                <a:cubicBezTo>
                  <a:pt x="984" y="138"/>
                  <a:pt x="997" y="148"/>
                  <a:pt x="1001" y="155"/>
                </a:cubicBezTo>
                <a:cubicBezTo>
                  <a:pt x="1005" y="162"/>
                  <a:pt x="1015" y="158"/>
                  <a:pt x="1027" y="155"/>
                </a:cubicBezTo>
                <a:cubicBezTo>
                  <a:pt x="1038" y="151"/>
                  <a:pt x="1037" y="166"/>
                  <a:pt x="1038" y="171"/>
                </a:cubicBezTo>
                <a:cubicBezTo>
                  <a:pt x="1040" y="176"/>
                  <a:pt x="1047" y="177"/>
                  <a:pt x="1058" y="172"/>
                </a:cubicBezTo>
                <a:cubicBezTo>
                  <a:pt x="1069" y="167"/>
                  <a:pt x="1066" y="155"/>
                  <a:pt x="1066" y="148"/>
                </a:cubicBezTo>
                <a:cubicBezTo>
                  <a:pt x="1066" y="141"/>
                  <a:pt x="1064" y="138"/>
                  <a:pt x="1071" y="129"/>
                </a:cubicBezTo>
                <a:cubicBezTo>
                  <a:pt x="1079" y="120"/>
                  <a:pt x="1085" y="114"/>
                  <a:pt x="1092" y="109"/>
                </a:cubicBezTo>
                <a:cubicBezTo>
                  <a:pt x="1099" y="105"/>
                  <a:pt x="1098" y="113"/>
                  <a:pt x="1088" y="121"/>
                </a:cubicBezTo>
                <a:cubicBezTo>
                  <a:pt x="1078" y="130"/>
                  <a:pt x="1085" y="132"/>
                  <a:pt x="1090" y="142"/>
                </a:cubicBezTo>
                <a:cubicBezTo>
                  <a:pt x="1095" y="152"/>
                  <a:pt x="1105" y="142"/>
                  <a:pt x="1117" y="141"/>
                </a:cubicBezTo>
                <a:cubicBezTo>
                  <a:pt x="1130" y="139"/>
                  <a:pt x="1107" y="151"/>
                  <a:pt x="1097" y="151"/>
                </a:cubicBezTo>
                <a:cubicBezTo>
                  <a:pt x="1088" y="151"/>
                  <a:pt x="1097" y="162"/>
                  <a:pt x="1091" y="162"/>
                </a:cubicBezTo>
                <a:cubicBezTo>
                  <a:pt x="1085" y="162"/>
                  <a:pt x="1085" y="166"/>
                  <a:pt x="1084" y="176"/>
                </a:cubicBezTo>
                <a:cubicBezTo>
                  <a:pt x="1083" y="186"/>
                  <a:pt x="1080" y="183"/>
                  <a:pt x="1073" y="186"/>
                </a:cubicBezTo>
                <a:cubicBezTo>
                  <a:pt x="1066" y="189"/>
                  <a:pt x="1056" y="189"/>
                  <a:pt x="1045" y="187"/>
                </a:cubicBezTo>
                <a:cubicBezTo>
                  <a:pt x="1034" y="184"/>
                  <a:pt x="1035" y="174"/>
                  <a:pt x="1027" y="167"/>
                </a:cubicBezTo>
                <a:cubicBezTo>
                  <a:pt x="1020" y="161"/>
                  <a:pt x="1018" y="171"/>
                  <a:pt x="1018" y="175"/>
                </a:cubicBezTo>
                <a:cubicBezTo>
                  <a:pt x="1018" y="179"/>
                  <a:pt x="1011" y="189"/>
                  <a:pt x="1007" y="189"/>
                </a:cubicBezTo>
                <a:cubicBezTo>
                  <a:pt x="1004" y="189"/>
                  <a:pt x="994" y="199"/>
                  <a:pt x="988" y="207"/>
                </a:cubicBezTo>
                <a:cubicBezTo>
                  <a:pt x="982" y="215"/>
                  <a:pt x="978" y="210"/>
                  <a:pt x="976" y="207"/>
                </a:cubicBezTo>
                <a:cubicBezTo>
                  <a:pt x="974" y="204"/>
                  <a:pt x="980" y="199"/>
                  <a:pt x="977" y="190"/>
                </a:cubicBezTo>
                <a:cubicBezTo>
                  <a:pt x="973" y="182"/>
                  <a:pt x="960" y="175"/>
                  <a:pt x="964" y="156"/>
                </a:cubicBezTo>
                <a:cubicBezTo>
                  <a:pt x="968" y="136"/>
                  <a:pt x="959" y="146"/>
                  <a:pt x="946" y="148"/>
                </a:cubicBezTo>
                <a:cubicBezTo>
                  <a:pt x="932" y="150"/>
                  <a:pt x="928" y="156"/>
                  <a:pt x="927" y="161"/>
                </a:cubicBezTo>
                <a:cubicBezTo>
                  <a:pt x="926" y="166"/>
                  <a:pt x="919" y="176"/>
                  <a:pt x="910" y="185"/>
                </a:cubicBezTo>
                <a:cubicBezTo>
                  <a:pt x="902" y="194"/>
                  <a:pt x="908" y="202"/>
                  <a:pt x="912" y="212"/>
                </a:cubicBezTo>
                <a:cubicBezTo>
                  <a:pt x="916" y="222"/>
                  <a:pt x="927" y="209"/>
                  <a:pt x="931" y="200"/>
                </a:cubicBezTo>
                <a:cubicBezTo>
                  <a:pt x="934" y="192"/>
                  <a:pt x="938" y="188"/>
                  <a:pt x="943" y="192"/>
                </a:cubicBezTo>
                <a:cubicBezTo>
                  <a:pt x="948" y="196"/>
                  <a:pt x="936" y="204"/>
                  <a:pt x="934" y="214"/>
                </a:cubicBezTo>
                <a:cubicBezTo>
                  <a:pt x="932" y="224"/>
                  <a:pt x="937" y="223"/>
                  <a:pt x="949" y="220"/>
                </a:cubicBezTo>
                <a:cubicBezTo>
                  <a:pt x="961" y="216"/>
                  <a:pt x="955" y="214"/>
                  <a:pt x="964" y="218"/>
                </a:cubicBezTo>
                <a:cubicBezTo>
                  <a:pt x="973" y="222"/>
                  <a:pt x="956" y="226"/>
                  <a:pt x="945" y="226"/>
                </a:cubicBezTo>
                <a:cubicBezTo>
                  <a:pt x="934" y="227"/>
                  <a:pt x="938" y="235"/>
                  <a:pt x="947" y="242"/>
                </a:cubicBezTo>
                <a:cubicBezTo>
                  <a:pt x="957" y="248"/>
                  <a:pt x="952" y="258"/>
                  <a:pt x="947" y="259"/>
                </a:cubicBezTo>
                <a:cubicBezTo>
                  <a:pt x="941" y="260"/>
                  <a:pt x="930" y="262"/>
                  <a:pt x="913" y="265"/>
                </a:cubicBezTo>
                <a:cubicBezTo>
                  <a:pt x="896" y="268"/>
                  <a:pt x="911" y="282"/>
                  <a:pt x="908" y="290"/>
                </a:cubicBezTo>
                <a:cubicBezTo>
                  <a:pt x="904" y="297"/>
                  <a:pt x="904" y="314"/>
                  <a:pt x="911" y="315"/>
                </a:cubicBezTo>
                <a:cubicBezTo>
                  <a:pt x="919" y="316"/>
                  <a:pt x="919" y="328"/>
                  <a:pt x="915" y="332"/>
                </a:cubicBezTo>
                <a:cubicBezTo>
                  <a:pt x="910" y="337"/>
                  <a:pt x="910" y="341"/>
                  <a:pt x="899" y="348"/>
                </a:cubicBezTo>
                <a:cubicBezTo>
                  <a:pt x="889" y="356"/>
                  <a:pt x="897" y="363"/>
                  <a:pt x="894" y="373"/>
                </a:cubicBezTo>
                <a:cubicBezTo>
                  <a:pt x="890" y="383"/>
                  <a:pt x="882" y="377"/>
                  <a:pt x="872" y="388"/>
                </a:cubicBezTo>
                <a:cubicBezTo>
                  <a:pt x="862" y="399"/>
                  <a:pt x="857" y="407"/>
                  <a:pt x="850" y="420"/>
                </a:cubicBezTo>
                <a:cubicBezTo>
                  <a:pt x="842" y="433"/>
                  <a:pt x="841" y="433"/>
                  <a:pt x="851" y="449"/>
                </a:cubicBezTo>
                <a:cubicBezTo>
                  <a:pt x="860" y="464"/>
                  <a:pt x="851" y="468"/>
                  <a:pt x="843" y="481"/>
                </a:cubicBezTo>
                <a:cubicBezTo>
                  <a:pt x="835" y="495"/>
                  <a:pt x="846" y="496"/>
                  <a:pt x="849" y="508"/>
                </a:cubicBezTo>
                <a:cubicBezTo>
                  <a:pt x="852" y="519"/>
                  <a:pt x="859" y="517"/>
                  <a:pt x="862" y="529"/>
                </a:cubicBezTo>
                <a:cubicBezTo>
                  <a:pt x="864" y="540"/>
                  <a:pt x="867" y="544"/>
                  <a:pt x="879" y="552"/>
                </a:cubicBezTo>
                <a:cubicBezTo>
                  <a:pt x="891" y="561"/>
                  <a:pt x="903" y="572"/>
                  <a:pt x="909" y="570"/>
                </a:cubicBezTo>
                <a:cubicBezTo>
                  <a:pt x="915" y="567"/>
                  <a:pt x="924" y="561"/>
                  <a:pt x="943" y="561"/>
                </a:cubicBezTo>
                <a:cubicBezTo>
                  <a:pt x="963" y="562"/>
                  <a:pt x="956" y="553"/>
                  <a:pt x="976" y="550"/>
                </a:cubicBezTo>
                <a:cubicBezTo>
                  <a:pt x="996" y="546"/>
                  <a:pt x="985" y="552"/>
                  <a:pt x="988" y="558"/>
                </a:cubicBezTo>
                <a:cubicBezTo>
                  <a:pt x="990" y="564"/>
                  <a:pt x="1001" y="570"/>
                  <a:pt x="1016" y="571"/>
                </a:cubicBezTo>
                <a:cubicBezTo>
                  <a:pt x="1032" y="572"/>
                  <a:pt x="1019" y="590"/>
                  <a:pt x="1018" y="602"/>
                </a:cubicBezTo>
                <a:cubicBezTo>
                  <a:pt x="1017" y="614"/>
                  <a:pt x="1018" y="614"/>
                  <a:pt x="1026" y="624"/>
                </a:cubicBezTo>
                <a:cubicBezTo>
                  <a:pt x="1033" y="634"/>
                  <a:pt x="1043" y="657"/>
                  <a:pt x="1046" y="668"/>
                </a:cubicBezTo>
                <a:cubicBezTo>
                  <a:pt x="1048" y="680"/>
                  <a:pt x="1043" y="694"/>
                  <a:pt x="1037" y="705"/>
                </a:cubicBezTo>
                <a:cubicBezTo>
                  <a:pt x="1030" y="715"/>
                  <a:pt x="1032" y="741"/>
                  <a:pt x="1047" y="759"/>
                </a:cubicBezTo>
                <a:cubicBezTo>
                  <a:pt x="1061" y="778"/>
                  <a:pt x="1053" y="777"/>
                  <a:pt x="1053" y="796"/>
                </a:cubicBezTo>
                <a:cubicBezTo>
                  <a:pt x="1053" y="816"/>
                  <a:pt x="1063" y="812"/>
                  <a:pt x="1070" y="823"/>
                </a:cubicBezTo>
                <a:cubicBezTo>
                  <a:pt x="1078" y="834"/>
                  <a:pt x="1075" y="854"/>
                  <a:pt x="1081" y="865"/>
                </a:cubicBezTo>
                <a:cubicBezTo>
                  <a:pt x="1088" y="876"/>
                  <a:pt x="1100" y="866"/>
                  <a:pt x="1113" y="861"/>
                </a:cubicBezTo>
                <a:cubicBezTo>
                  <a:pt x="1127" y="856"/>
                  <a:pt x="1133" y="858"/>
                  <a:pt x="1149" y="846"/>
                </a:cubicBezTo>
                <a:cubicBezTo>
                  <a:pt x="1165" y="834"/>
                  <a:pt x="1177" y="811"/>
                  <a:pt x="1177" y="804"/>
                </a:cubicBezTo>
                <a:cubicBezTo>
                  <a:pt x="1177" y="797"/>
                  <a:pt x="1182" y="795"/>
                  <a:pt x="1191" y="791"/>
                </a:cubicBezTo>
                <a:cubicBezTo>
                  <a:pt x="1199" y="788"/>
                  <a:pt x="1197" y="766"/>
                  <a:pt x="1197" y="760"/>
                </a:cubicBezTo>
                <a:cubicBezTo>
                  <a:pt x="1196" y="754"/>
                  <a:pt x="1198" y="749"/>
                  <a:pt x="1202" y="746"/>
                </a:cubicBezTo>
                <a:cubicBezTo>
                  <a:pt x="1205" y="742"/>
                  <a:pt x="1226" y="722"/>
                  <a:pt x="1234" y="714"/>
                </a:cubicBezTo>
                <a:cubicBezTo>
                  <a:pt x="1241" y="705"/>
                  <a:pt x="1234" y="694"/>
                  <a:pt x="1233" y="680"/>
                </a:cubicBezTo>
                <a:cubicBezTo>
                  <a:pt x="1231" y="667"/>
                  <a:pt x="1226" y="662"/>
                  <a:pt x="1226" y="646"/>
                </a:cubicBezTo>
                <a:cubicBezTo>
                  <a:pt x="1226" y="630"/>
                  <a:pt x="1221" y="631"/>
                  <a:pt x="1249" y="605"/>
                </a:cubicBezTo>
                <a:cubicBezTo>
                  <a:pt x="1277" y="579"/>
                  <a:pt x="1303" y="538"/>
                  <a:pt x="1305" y="529"/>
                </a:cubicBezTo>
                <a:cubicBezTo>
                  <a:pt x="1308" y="519"/>
                  <a:pt x="1307" y="512"/>
                  <a:pt x="1305" y="505"/>
                </a:cubicBezTo>
                <a:cubicBezTo>
                  <a:pt x="1303" y="498"/>
                  <a:pt x="1267" y="512"/>
                  <a:pt x="1259" y="512"/>
                </a:cubicBezTo>
                <a:cubicBezTo>
                  <a:pt x="1250" y="512"/>
                  <a:pt x="1235" y="493"/>
                  <a:pt x="1234" y="487"/>
                </a:cubicBezTo>
                <a:cubicBezTo>
                  <a:pt x="1232" y="480"/>
                  <a:pt x="1219" y="473"/>
                  <a:pt x="1208" y="463"/>
                </a:cubicBezTo>
                <a:cubicBezTo>
                  <a:pt x="1197" y="453"/>
                  <a:pt x="1206" y="439"/>
                  <a:pt x="1197" y="428"/>
                </a:cubicBezTo>
                <a:cubicBezTo>
                  <a:pt x="1189" y="417"/>
                  <a:pt x="1185" y="401"/>
                  <a:pt x="1183" y="391"/>
                </a:cubicBezTo>
                <a:cubicBezTo>
                  <a:pt x="1181" y="382"/>
                  <a:pt x="1196" y="398"/>
                  <a:pt x="1207" y="411"/>
                </a:cubicBezTo>
                <a:cubicBezTo>
                  <a:pt x="1218" y="423"/>
                  <a:pt x="1232" y="447"/>
                  <a:pt x="1236" y="455"/>
                </a:cubicBezTo>
                <a:cubicBezTo>
                  <a:pt x="1240" y="464"/>
                  <a:pt x="1244" y="476"/>
                  <a:pt x="1245" y="487"/>
                </a:cubicBezTo>
                <a:cubicBezTo>
                  <a:pt x="1245" y="497"/>
                  <a:pt x="1252" y="498"/>
                  <a:pt x="1262" y="497"/>
                </a:cubicBezTo>
                <a:cubicBezTo>
                  <a:pt x="1272" y="497"/>
                  <a:pt x="1308" y="478"/>
                  <a:pt x="1320" y="472"/>
                </a:cubicBezTo>
                <a:cubicBezTo>
                  <a:pt x="1333" y="466"/>
                  <a:pt x="1348" y="449"/>
                  <a:pt x="1354" y="432"/>
                </a:cubicBezTo>
                <a:cubicBezTo>
                  <a:pt x="1360" y="415"/>
                  <a:pt x="1341" y="417"/>
                  <a:pt x="1333" y="409"/>
                </a:cubicBezTo>
                <a:cubicBezTo>
                  <a:pt x="1325" y="401"/>
                  <a:pt x="1325" y="409"/>
                  <a:pt x="1314" y="412"/>
                </a:cubicBezTo>
                <a:cubicBezTo>
                  <a:pt x="1304" y="414"/>
                  <a:pt x="1296" y="401"/>
                  <a:pt x="1280" y="386"/>
                </a:cubicBezTo>
                <a:cubicBezTo>
                  <a:pt x="1264" y="370"/>
                  <a:pt x="1274" y="375"/>
                  <a:pt x="1277" y="372"/>
                </a:cubicBezTo>
                <a:cubicBezTo>
                  <a:pt x="1281" y="369"/>
                  <a:pt x="1297" y="380"/>
                  <a:pt x="1306" y="391"/>
                </a:cubicBezTo>
                <a:cubicBezTo>
                  <a:pt x="1315" y="401"/>
                  <a:pt x="1317" y="397"/>
                  <a:pt x="1328" y="397"/>
                </a:cubicBezTo>
                <a:cubicBezTo>
                  <a:pt x="1339" y="397"/>
                  <a:pt x="1341" y="402"/>
                  <a:pt x="1356" y="407"/>
                </a:cubicBezTo>
                <a:cubicBezTo>
                  <a:pt x="1370" y="411"/>
                  <a:pt x="1378" y="405"/>
                  <a:pt x="1390" y="406"/>
                </a:cubicBezTo>
                <a:cubicBezTo>
                  <a:pt x="1402" y="407"/>
                  <a:pt x="1400" y="413"/>
                  <a:pt x="1409" y="427"/>
                </a:cubicBezTo>
                <a:cubicBezTo>
                  <a:pt x="1417" y="440"/>
                  <a:pt x="1414" y="436"/>
                  <a:pt x="1432" y="438"/>
                </a:cubicBezTo>
                <a:cubicBezTo>
                  <a:pt x="1451" y="439"/>
                  <a:pt x="1437" y="438"/>
                  <a:pt x="1437" y="449"/>
                </a:cubicBezTo>
                <a:cubicBezTo>
                  <a:pt x="1437" y="461"/>
                  <a:pt x="1439" y="465"/>
                  <a:pt x="1450" y="480"/>
                </a:cubicBezTo>
                <a:cubicBezTo>
                  <a:pt x="1461" y="494"/>
                  <a:pt x="1465" y="521"/>
                  <a:pt x="1468" y="535"/>
                </a:cubicBezTo>
                <a:cubicBezTo>
                  <a:pt x="1472" y="548"/>
                  <a:pt x="1479" y="535"/>
                  <a:pt x="1490" y="535"/>
                </a:cubicBezTo>
                <a:cubicBezTo>
                  <a:pt x="1500" y="535"/>
                  <a:pt x="1490" y="544"/>
                  <a:pt x="1499" y="557"/>
                </a:cubicBezTo>
                <a:cubicBezTo>
                  <a:pt x="1507" y="571"/>
                  <a:pt x="1513" y="553"/>
                  <a:pt x="1513" y="548"/>
                </a:cubicBezTo>
                <a:cubicBezTo>
                  <a:pt x="1513" y="543"/>
                  <a:pt x="1508" y="530"/>
                  <a:pt x="1503" y="526"/>
                </a:cubicBezTo>
                <a:cubicBezTo>
                  <a:pt x="1498" y="522"/>
                  <a:pt x="1491" y="523"/>
                  <a:pt x="1497" y="516"/>
                </a:cubicBezTo>
                <a:cubicBezTo>
                  <a:pt x="1503" y="509"/>
                  <a:pt x="1498" y="503"/>
                  <a:pt x="1498" y="493"/>
                </a:cubicBezTo>
                <a:cubicBezTo>
                  <a:pt x="1498" y="484"/>
                  <a:pt x="1499" y="477"/>
                  <a:pt x="1503" y="473"/>
                </a:cubicBezTo>
                <a:cubicBezTo>
                  <a:pt x="1507" y="469"/>
                  <a:pt x="1522" y="454"/>
                  <a:pt x="1532" y="443"/>
                </a:cubicBezTo>
                <a:cubicBezTo>
                  <a:pt x="1541" y="432"/>
                  <a:pt x="1548" y="430"/>
                  <a:pt x="1561" y="431"/>
                </a:cubicBezTo>
                <a:cubicBezTo>
                  <a:pt x="1574" y="432"/>
                  <a:pt x="1564" y="433"/>
                  <a:pt x="1571" y="444"/>
                </a:cubicBezTo>
                <a:cubicBezTo>
                  <a:pt x="1579" y="454"/>
                  <a:pt x="1580" y="468"/>
                  <a:pt x="1589" y="478"/>
                </a:cubicBezTo>
                <a:cubicBezTo>
                  <a:pt x="1597" y="488"/>
                  <a:pt x="1598" y="476"/>
                  <a:pt x="1605" y="473"/>
                </a:cubicBezTo>
                <a:cubicBezTo>
                  <a:pt x="1612" y="470"/>
                  <a:pt x="1607" y="483"/>
                  <a:pt x="1612" y="493"/>
                </a:cubicBezTo>
                <a:cubicBezTo>
                  <a:pt x="1617" y="503"/>
                  <a:pt x="1614" y="517"/>
                  <a:pt x="1614" y="526"/>
                </a:cubicBezTo>
                <a:cubicBezTo>
                  <a:pt x="1614" y="535"/>
                  <a:pt x="1625" y="545"/>
                  <a:pt x="1632" y="553"/>
                </a:cubicBezTo>
                <a:cubicBezTo>
                  <a:pt x="1639" y="561"/>
                  <a:pt x="1636" y="566"/>
                  <a:pt x="1632" y="569"/>
                </a:cubicBezTo>
                <a:cubicBezTo>
                  <a:pt x="1628" y="572"/>
                  <a:pt x="1619" y="561"/>
                  <a:pt x="1612" y="554"/>
                </a:cubicBezTo>
                <a:cubicBezTo>
                  <a:pt x="1606" y="547"/>
                  <a:pt x="1596" y="551"/>
                  <a:pt x="1602" y="559"/>
                </a:cubicBezTo>
                <a:cubicBezTo>
                  <a:pt x="1609" y="566"/>
                  <a:pt x="1613" y="580"/>
                  <a:pt x="1621" y="594"/>
                </a:cubicBezTo>
                <a:cubicBezTo>
                  <a:pt x="1628" y="609"/>
                  <a:pt x="1644" y="625"/>
                  <a:pt x="1655" y="641"/>
                </a:cubicBezTo>
                <a:cubicBezTo>
                  <a:pt x="1666" y="656"/>
                  <a:pt x="1702" y="662"/>
                  <a:pt x="1715" y="662"/>
                </a:cubicBezTo>
                <a:cubicBezTo>
                  <a:pt x="1729" y="662"/>
                  <a:pt x="1756" y="674"/>
                  <a:pt x="1769" y="676"/>
                </a:cubicBezTo>
                <a:close/>
                <a:moveTo>
                  <a:pt x="1185" y="349"/>
                </a:moveTo>
                <a:cubicBezTo>
                  <a:pt x="1180" y="359"/>
                  <a:pt x="1177" y="366"/>
                  <a:pt x="1170" y="364"/>
                </a:cubicBezTo>
                <a:cubicBezTo>
                  <a:pt x="1162" y="361"/>
                  <a:pt x="1137" y="362"/>
                  <a:pt x="1124" y="358"/>
                </a:cubicBezTo>
                <a:cubicBezTo>
                  <a:pt x="1112" y="354"/>
                  <a:pt x="1093" y="346"/>
                  <a:pt x="1090" y="355"/>
                </a:cubicBezTo>
                <a:cubicBezTo>
                  <a:pt x="1086" y="364"/>
                  <a:pt x="1098" y="372"/>
                  <a:pt x="1077" y="364"/>
                </a:cubicBezTo>
                <a:cubicBezTo>
                  <a:pt x="1056" y="357"/>
                  <a:pt x="1033" y="348"/>
                  <a:pt x="1031" y="341"/>
                </a:cubicBezTo>
                <a:cubicBezTo>
                  <a:pt x="1028" y="334"/>
                  <a:pt x="1039" y="316"/>
                  <a:pt x="1024" y="316"/>
                </a:cubicBezTo>
                <a:cubicBezTo>
                  <a:pt x="1009" y="316"/>
                  <a:pt x="988" y="315"/>
                  <a:pt x="981" y="320"/>
                </a:cubicBezTo>
                <a:cubicBezTo>
                  <a:pt x="974" y="325"/>
                  <a:pt x="948" y="334"/>
                  <a:pt x="940" y="332"/>
                </a:cubicBezTo>
                <a:cubicBezTo>
                  <a:pt x="932" y="329"/>
                  <a:pt x="920" y="327"/>
                  <a:pt x="934" y="321"/>
                </a:cubicBezTo>
                <a:cubicBezTo>
                  <a:pt x="947" y="315"/>
                  <a:pt x="963" y="318"/>
                  <a:pt x="965" y="310"/>
                </a:cubicBezTo>
                <a:cubicBezTo>
                  <a:pt x="967" y="301"/>
                  <a:pt x="953" y="300"/>
                  <a:pt x="967" y="292"/>
                </a:cubicBezTo>
                <a:cubicBezTo>
                  <a:pt x="980" y="284"/>
                  <a:pt x="975" y="278"/>
                  <a:pt x="984" y="274"/>
                </a:cubicBezTo>
                <a:cubicBezTo>
                  <a:pt x="994" y="269"/>
                  <a:pt x="1006" y="270"/>
                  <a:pt x="1013" y="268"/>
                </a:cubicBezTo>
                <a:cubicBezTo>
                  <a:pt x="1020" y="265"/>
                  <a:pt x="1011" y="263"/>
                  <a:pt x="1024" y="270"/>
                </a:cubicBezTo>
                <a:cubicBezTo>
                  <a:pt x="1037" y="278"/>
                  <a:pt x="1046" y="292"/>
                  <a:pt x="1053" y="293"/>
                </a:cubicBezTo>
                <a:cubicBezTo>
                  <a:pt x="1059" y="294"/>
                  <a:pt x="1064" y="299"/>
                  <a:pt x="1059" y="302"/>
                </a:cubicBezTo>
                <a:cubicBezTo>
                  <a:pt x="1055" y="306"/>
                  <a:pt x="1048" y="308"/>
                  <a:pt x="1046" y="308"/>
                </a:cubicBezTo>
                <a:cubicBezTo>
                  <a:pt x="1043" y="308"/>
                  <a:pt x="1042" y="315"/>
                  <a:pt x="1044" y="316"/>
                </a:cubicBezTo>
                <a:cubicBezTo>
                  <a:pt x="1047" y="316"/>
                  <a:pt x="1053" y="327"/>
                  <a:pt x="1057" y="324"/>
                </a:cubicBezTo>
                <a:cubicBezTo>
                  <a:pt x="1061" y="321"/>
                  <a:pt x="1057" y="316"/>
                  <a:pt x="1064" y="313"/>
                </a:cubicBezTo>
                <a:cubicBezTo>
                  <a:pt x="1072" y="311"/>
                  <a:pt x="1080" y="307"/>
                  <a:pt x="1076" y="302"/>
                </a:cubicBezTo>
                <a:cubicBezTo>
                  <a:pt x="1073" y="297"/>
                  <a:pt x="1069" y="291"/>
                  <a:pt x="1076" y="295"/>
                </a:cubicBezTo>
                <a:cubicBezTo>
                  <a:pt x="1083" y="298"/>
                  <a:pt x="1089" y="296"/>
                  <a:pt x="1081" y="289"/>
                </a:cubicBezTo>
                <a:cubicBezTo>
                  <a:pt x="1074" y="281"/>
                  <a:pt x="1071" y="281"/>
                  <a:pt x="1062" y="274"/>
                </a:cubicBezTo>
                <a:cubicBezTo>
                  <a:pt x="1053" y="268"/>
                  <a:pt x="1043" y="264"/>
                  <a:pt x="1043" y="259"/>
                </a:cubicBezTo>
                <a:cubicBezTo>
                  <a:pt x="1043" y="254"/>
                  <a:pt x="1037" y="245"/>
                  <a:pt x="1046" y="248"/>
                </a:cubicBezTo>
                <a:cubicBezTo>
                  <a:pt x="1055" y="252"/>
                  <a:pt x="1087" y="269"/>
                  <a:pt x="1087" y="276"/>
                </a:cubicBezTo>
                <a:cubicBezTo>
                  <a:pt x="1087" y="283"/>
                  <a:pt x="1096" y="295"/>
                  <a:pt x="1088" y="300"/>
                </a:cubicBezTo>
                <a:cubicBezTo>
                  <a:pt x="1080" y="306"/>
                  <a:pt x="1096" y="308"/>
                  <a:pt x="1099" y="311"/>
                </a:cubicBezTo>
                <a:cubicBezTo>
                  <a:pt x="1102" y="315"/>
                  <a:pt x="1101" y="324"/>
                  <a:pt x="1110" y="322"/>
                </a:cubicBezTo>
                <a:cubicBezTo>
                  <a:pt x="1119" y="321"/>
                  <a:pt x="1126" y="322"/>
                  <a:pt x="1121" y="312"/>
                </a:cubicBezTo>
                <a:cubicBezTo>
                  <a:pt x="1116" y="303"/>
                  <a:pt x="1107" y="299"/>
                  <a:pt x="1116" y="295"/>
                </a:cubicBezTo>
                <a:cubicBezTo>
                  <a:pt x="1124" y="292"/>
                  <a:pt x="1126" y="288"/>
                  <a:pt x="1128" y="302"/>
                </a:cubicBezTo>
                <a:cubicBezTo>
                  <a:pt x="1131" y="316"/>
                  <a:pt x="1128" y="322"/>
                  <a:pt x="1148" y="322"/>
                </a:cubicBezTo>
                <a:cubicBezTo>
                  <a:pt x="1168" y="323"/>
                  <a:pt x="1181" y="317"/>
                  <a:pt x="1184" y="323"/>
                </a:cubicBezTo>
                <a:cubicBezTo>
                  <a:pt x="1186" y="329"/>
                  <a:pt x="1190" y="339"/>
                  <a:pt x="1185" y="349"/>
                </a:cubicBezTo>
                <a:close/>
                <a:moveTo>
                  <a:pt x="1218" y="286"/>
                </a:moveTo>
                <a:cubicBezTo>
                  <a:pt x="1204" y="285"/>
                  <a:pt x="1181" y="281"/>
                  <a:pt x="1170" y="281"/>
                </a:cubicBezTo>
                <a:cubicBezTo>
                  <a:pt x="1160" y="281"/>
                  <a:pt x="1155" y="283"/>
                  <a:pt x="1155" y="283"/>
                </a:cubicBezTo>
                <a:cubicBezTo>
                  <a:pt x="1146" y="281"/>
                  <a:pt x="1124" y="287"/>
                  <a:pt x="1135" y="273"/>
                </a:cubicBezTo>
                <a:cubicBezTo>
                  <a:pt x="1146" y="258"/>
                  <a:pt x="1139" y="240"/>
                  <a:pt x="1153" y="245"/>
                </a:cubicBezTo>
                <a:cubicBezTo>
                  <a:pt x="1166" y="250"/>
                  <a:pt x="1167" y="269"/>
                  <a:pt x="1176" y="258"/>
                </a:cubicBezTo>
                <a:cubicBezTo>
                  <a:pt x="1184" y="246"/>
                  <a:pt x="1193" y="232"/>
                  <a:pt x="1196" y="242"/>
                </a:cubicBezTo>
                <a:cubicBezTo>
                  <a:pt x="1198" y="251"/>
                  <a:pt x="1184" y="258"/>
                  <a:pt x="1202" y="266"/>
                </a:cubicBezTo>
                <a:cubicBezTo>
                  <a:pt x="1219" y="274"/>
                  <a:pt x="1231" y="287"/>
                  <a:pt x="1218" y="286"/>
                </a:cubicBezTo>
                <a:close/>
                <a:moveTo>
                  <a:pt x="1298" y="317"/>
                </a:moveTo>
                <a:cubicBezTo>
                  <a:pt x="1286" y="317"/>
                  <a:pt x="1271" y="315"/>
                  <a:pt x="1271" y="308"/>
                </a:cubicBezTo>
                <a:cubicBezTo>
                  <a:pt x="1271" y="301"/>
                  <a:pt x="1271" y="292"/>
                  <a:pt x="1271" y="292"/>
                </a:cubicBezTo>
                <a:cubicBezTo>
                  <a:pt x="1264" y="276"/>
                  <a:pt x="1255" y="273"/>
                  <a:pt x="1255" y="262"/>
                </a:cubicBezTo>
                <a:cubicBezTo>
                  <a:pt x="1255" y="251"/>
                  <a:pt x="1262" y="242"/>
                  <a:pt x="1276" y="242"/>
                </a:cubicBezTo>
                <a:cubicBezTo>
                  <a:pt x="1289" y="242"/>
                  <a:pt x="1296" y="240"/>
                  <a:pt x="1286" y="252"/>
                </a:cubicBezTo>
                <a:cubicBezTo>
                  <a:pt x="1276" y="263"/>
                  <a:pt x="1266" y="264"/>
                  <a:pt x="1280" y="283"/>
                </a:cubicBezTo>
                <a:cubicBezTo>
                  <a:pt x="1293" y="301"/>
                  <a:pt x="1311" y="317"/>
                  <a:pt x="1298" y="317"/>
                </a:cubicBezTo>
                <a:close/>
                <a:moveTo>
                  <a:pt x="1756" y="431"/>
                </a:moveTo>
                <a:cubicBezTo>
                  <a:pt x="1762" y="433"/>
                  <a:pt x="1764" y="405"/>
                  <a:pt x="1752" y="409"/>
                </a:cubicBezTo>
                <a:cubicBezTo>
                  <a:pt x="1739" y="413"/>
                  <a:pt x="1748" y="429"/>
                  <a:pt x="1756" y="431"/>
                </a:cubicBezTo>
                <a:close/>
                <a:moveTo>
                  <a:pt x="1773" y="511"/>
                </a:moveTo>
                <a:cubicBezTo>
                  <a:pt x="1778" y="515"/>
                  <a:pt x="1779" y="522"/>
                  <a:pt x="1778" y="532"/>
                </a:cubicBezTo>
                <a:cubicBezTo>
                  <a:pt x="1777" y="543"/>
                  <a:pt x="1768" y="542"/>
                  <a:pt x="1784" y="548"/>
                </a:cubicBezTo>
                <a:cubicBezTo>
                  <a:pt x="1800" y="555"/>
                  <a:pt x="1819" y="566"/>
                  <a:pt x="1814" y="545"/>
                </a:cubicBezTo>
                <a:cubicBezTo>
                  <a:pt x="1809" y="525"/>
                  <a:pt x="1813" y="522"/>
                  <a:pt x="1796" y="506"/>
                </a:cubicBezTo>
                <a:cubicBezTo>
                  <a:pt x="1779" y="490"/>
                  <a:pt x="1778" y="500"/>
                  <a:pt x="1776" y="487"/>
                </a:cubicBezTo>
                <a:cubicBezTo>
                  <a:pt x="1774" y="474"/>
                  <a:pt x="1770" y="449"/>
                  <a:pt x="1763" y="458"/>
                </a:cubicBezTo>
                <a:cubicBezTo>
                  <a:pt x="1757" y="467"/>
                  <a:pt x="1753" y="470"/>
                  <a:pt x="1759" y="484"/>
                </a:cubicBezTo>
                <a:cubicBezTo>
                  <a:pt x="1766" y="498"/>
                  <a:pt x="1767" y="508"/>
                  <a:pt x="1773" y="511"/>
                </a:cubicBezTo>
                <a:close/>
                <a:moveTo>
                  <a:pt x="1737" y="545"/>
                </a:moveTo>
                <a:cubicBezTo>
                  <a:pt x="1731" y="552"/>
                  <a:pt x="1720" y="568"/>
                  <a:pt x="1712" y="574"/>
                </a:cubicBezTo>
                <a:cubicBezTo>
                  <a:pt x="1704" y="580"/>
                  <a:pt x="1691" y="572"/>
                  <a:pt x="1692" y="585"/>
                </a:cubicBezTo>
                <a:cubicBezTo>
                  <a:pt x="1693" y="598"/>
                  <a:pt x="1694" y="604"/>
                  <a:pt x="1695" y="614"/>
                </a:cubicBezTo>
                <a:cubicBezTo>
                  <a:pt x="1696" y="623"/>
                  <a:pt x="1698" y="629"/>
                  <a:pt x="1712" y="629"/>
                </a:cubicBezTo>
                <a:cubicBezTo>
                  <a:pt x="1726" y="629"/>
                  <a:pt x="1733" y="633"/>
                  <a:pt x="1738" y="632"/>
                </a:cubicBezTo>
                <a:cubicBezTo>
                  <a:pt x="1742" y="630"/>
                  <a:pt x="1741" y="621"/>
                  <a:pt x="1747" y="610"/>
                </a:cubicBezTo>
                <a:cubicBezTo>
                  <a:pt x="1753" y="598"/>
                  <a:pt x="1762" y="601"/>
                  <a:pt x="1758" y="593"/>
                </a:cubicBezTo>
                <a:cubicBezTo>
                  <a:pt x="1755" y="584"/>
                  <a:pt x="1755" y="586"/>
                  <a:pt x="1755" y="578"/>
                </a:cubicBezTo>
                <a:cubicBezTo>
                  <a:pt x="1755" y="569"/>
                  <a:pt x="1759" y="575"/>
                  <a:pt x="1757" y="561"/>
                </a:cubicBezTo>
                <a:cubicBezTo>
                  <a:pt x="1754" y="546"/>
                  <a:pt x="1743" y="536"/>
                  <a:pt x="1737" y="545"/>
                </a:cubicBezTo>
                <a:close/>
                <a:moveTo>
                  <a:pt x="1936" y="632"/>
                </a:moveTo>
                <a:cubicBezTo>
                  <a:pt x="1924" y="619"/>
                  <a:pt x="1903" y="610"/>
                  <a:pt x="1895" y="611"/>
                </a:cubicBezTo>
                <a:cubicBezTo>
                  <a:pt x="1886" y="612"/>
                  <a:pt x="1879" y="625"/>
                  <a:pt x="1874" y="620"/>
                </a:cubicBezTo>
                <a:cubicBezTo>
                  <a:pt x="1869" y="615"/>
                  <a:pt x="1855" y="593"/>
                  <a:pt x="1847" y="599"/>
                </a:cubicBezTo>
                <a:cubicBezTo>
                  <a:pt x="1840" y="606"/>
                  <a:pt x="1848" y="614"/>
                  <a:pt x="1839" y="614"/>
                </a:cubicBezTo>
                <a:cubicBezTo>
                  <a:pt x="1829" y="614"/>
                  <a:pt x="1827" y="625"/>
                  <a:pt x="1825" y="610"/>
                </a:cubicBezTo>
                <a:cubicBezTo>
                  <a:pt x="1823" y="595"/>
                  <a:pt x="1815" y="587"/>
                  <a:pt x="1813" y="598"/>
                </a:cubicBezTo>
                <a:cubicBezTo>
                  <a:pt x="1811" y="610"/>
                  <a:pt x="1810" y="617"/>
                  <a:pt x="1806" y="609"/>
                </a:cubicBezTo>
                <a:cubicBezTo>
                  <a:pt x="1801" y="600"/>
                  <a:pt x="1798" y="606"/>
                  <a:pt x="1798" y="597"/>
                </a:cubicBezTo>
                <a:cubicBezTo>
                  <a:pt x="1798" y="589"/>
                  <a:pt x="1779" y="580"/>
                  <a:pt x="1772" y="589"/>
                </a:cubicBezTo>
                <a:cubicBezTo>
                  <a:pt x="1767" y="595"/>
                  <a:pt x="1765" y="596"/>
                  <a:pt x="1763" y="609"/>
                </a:cubicBezTo>
                <a:cubicBezTo>
                  <a:pt x="1761" y="622"/>
                  <a:pt x="1757" y="643"/>
                  <a:pt x="1767" y="637"/>
                </a:cubicBezTo>
                <a:cubicBezTo>
                  <a:pt x="1777" y="632"/>
                  <a:pt x="1779" y="636"/>
                  <a:pt x="1784" y="630"/>
                </a:cubicBezTo>
                <a:cubicBezTo>
                  <a:pt x="1789" y="623"/>
                  <a:pt x="1794" y="619"/>
                  <a:pt x="1803" y="623"/>
                </a:cubicBezTo>
                <a:cubicBezTo>
                  <a:pt x="1811" y="627"/>
                  <a:pt x="1808" y="627"/>
                  <a:pt x="1823" y="625"/>
                </a:cubicBezTo>
                <a:cubicBezTo>
                  <a:pt x="1838" y="623"/>
                  <a:pt x="1845" y="623"/>
                  <a:pt x="1856" y="630"/>
                </a:cubicBezTo>
                <a:cubicBezTo>
                  <a:pt x="1866" y="636"/>
                  <a:pt x="1887" y="632"/>
                  <a:pt x="1887" y="639"/>
                </a:cubicBezTo>
                <a:cubicBezTo>
                  <a:pt x="1887" y="646"/>
                  <a:pt x="1865" y="650"/>
                  <a:pt x="1887" y="657"/>
                </a:cubicBezTo>
                <a:cubicBezTo>
                  <a:pt x="1909" y="664"/>
                  <a:pt x="1914" y="679"/>
                  <a:pt x="1920" y="671"/>
                </a:cubicBezTo>
                <a:cubicBezTo>
                  <a:pt x="1927" y="664"/>
                  <a:pt x="1936" y="653"/>
                  <a:pt x="1943" y="661"/>
                </a:cubicBezTo>
                <a:cubicBezTo>
                  <a:pt x="1949" y="668"/>
                  <a:pt x="1975" y="689"/>
                  <a:pt x="1970" y="678"/>
                </a:cubicBezTo>
                <a:cubicBezTo>
                  <a:pt x="1966" y="667"/>
                  <a:pt x="1967" y="656"/>
                  <a:pt x="1982" y="644"/>
                </a:cubicBezTo>
                <a:cubicBezTo>
                  <a:pt x="1997" y="632"/>
                  <a:pt x="1993" y="626"/>
                  <a:pt x="1986" y="626"/>
                </a:cubicBezTo>
                <a:cubicBezTo>
                  <a:pt x="1980" y="626"/>
                  <a:pt x="1980" y="634"/>
                  <a:pt x="1965" y="636"/>
                </a:cubicBezTo>
                <a:cubicBezTo>
                  <a:pt x="1949" y="638"/>
                  <a:pt x="1949" y="646"/>
                  <a:pt x="1936" y="632"/>
                </a:cubicBezTo>
                <a:close/>
                <a:moveTo>
                  <a:pt x="1943" y="755"/>
                </a:moveTo>
                <a:cubicBezTo>
                  <a:pt x="1934" y="733"/>
                  <a:pt x="1934" y="716"/>
                  <a:pt x="1930" y="706"/>
                </a:cubicBezTo>
                <a:cubicBezTo>
                  <a:pt x="1925" y="697"/>
                  <a:pt x="1929" y="685"/>
                  <a:pt x="1914" y="685"/>
                </a:cubicBezTo>
                <a:cubicBezTo>
                  <a:pt x="1909" y="685"/>
                  <a:pt x="1909" y="689"/>
                  <a:pt x="1904" y="702"/>
                </a:cubicBezTo>
                <a:cubicBezTo>
                  <a:pt x="1899" y="714"/>
                  <a:pt x="1905" y="737"/>
                  <a:pt x="1893" y="734"/>
                </a:cubicBezTo>
                <a:cubicBezTo>
                  <a:pt x="1880" y="731"/>
                  <a:pt x="1875" y="725"/>
                  <a:pt x="1872" y="713"/>
                </a:cubicBezTo>
                <a:cubicBezTo>
                  <a:pt x="1869" y="701"/>
                  <a:pt x="1876" y="689"/>
                  <a:pt x="1866" y="689"/>
                </a:cubicBezTo>
                <a:cubicBezTo>
                  <a:pt x="1857" y="689"/>
                  <a:pt x="1830" y="683"/>
                  <a:pt x="1824" y="693"/>
                </a:cubicBezTo>
                <a:cubicBezTo>
                  <a:pt x="1817" y="703"/>
                  <a:pt x="1826" y="707"/>
                  <a:pt x="1811" y="707"/>
                </a:cubicBezTo>
                <a:cubicBezTo>
                  <a:pt x="1797" y="707"/>
                  <a:pt x="1792" y="707"/>
                  <a:pt x="1784" y="717"/>
                </a:cubicBezTo>
                <a:cubicBezTo>
                  <a:pt x="1776" y="726"/>
                  <a:pt x="1766" y="753"/>
                  <a:pt x="1725" y="755"/>
                </a:cubicBezTo>
                <a:cubicBezTo>
                  <a:pt x="1685" y="756"/>
                  <a:pt x="1705" y="778"/>
                  <a:pt x="1705" y="802"/>
                </a:cubicBezTo>
                <a:cubicBezTo>
                  <a:pt x="1705" y="825"/>
                  <a:pt x="1684" y="840"/>
                  <a:pt x="1693" y="848"/>
                </a:cubicBezTo>
                <a:cubicBezTo>
                  <a:pt x="1703" y="857"/>
                  <a:pt x="1690" y="868"/>
                  <a:pt x="1710" y="861"/>
                </a:cubicBezTo>
                <a:cubicBezTo>
                  <a:pt x="1730" y="855"/>
                  <a:pt x="1748" y="853"/>
                  <a:pt x="1779" y="848"/>
                </a:cubicBezTo>
                <a:cubicBezTo>
                  <a:pt x="1810" y="843"/>
                  <a:pt x="1825" y="842"/>
                  <a:pt x="1826" y="857"/>
                </a:cubicBezTo>
                <a:cubicBezTo>
                  <a:pt x="1827" y="872"/>
                  <a:pt x="1822" y="861"/>
                  <a:pt x="1834" y="864"/>
                </a:cubicBezTo>
                <a:cubicBezTo>
                  <a:pt x="1846" y="867"/>
                  <a:pt x="1833" y="887"/>
                  <a:pt x="1847" y="889"/>
                </a:cubicBezTo>
                <a:cubicBezTo>
                  <a:pt x="1862" y="891"/>
                  <a:pt x="1853" y="901"/>
                  <a:pt x="1865" y="901"/>
                </a:cubicBezTo>
                <a:cubicBezTo>
                  <a:pt x="1878" y="901"/>
                  <a:pt x="1882" y="914"/>
                  <a:pt x="1872" y="914"/>
                </a:cubicBezTo>
                <a:cubicBezTo>
                  <a:pt x="1862" y="914"/>
                  <a:pt x="1846" y="936"/>
                  <a:pt x="1862" y="929"/>
                </a:cubicBezTo>
                <a:cubicBezTo>
                  <a:pt x="1877" y="921"/>
                  <a:pt x="1892" y="919"/>
                  <a:pt x="1892" y="908"/>
                </a:cubicBezTo>
                <a:cubicBezTo>
                  <a:pt x="1892" y="896"/>
                  <a:pt x="1890" y="895"/>
                  <a:pt x="1908" y="881"/>
                </a:cubicBezTo>
                <a:cubicBezTo>
                  <a:pt x="1926" y="867"/>
                  <a:pt x="1967" y="833"/>
                  <a:pt x="1965" y="806"/>
                </a:cubicBezTo>
                <a:cubicBezTo>
                  <a:pt x="1962" y="778"/>
                  <a:pt x="1951" y="776"/>
                  <a:pt x="1943" y="755"/>
                </a:cubicBezTo>
                <a:close/>
                <a:moveTo>
                  <a:pt x="2067" y="868"/>
                </a:moveTo>
                <a:cubicBezTo>
                  <a:pt x="2059" y="864"/>
                  <a:pt x="2059" y="871"/>
                  <a:pt x="2054" y="885"/>
                </a:cubicBezTo>
                <a:cubicBezTo>
                  <a:pt x="2050" y="899"/>
                  <a:pt x="2026" y="905"/>
                  <a:pt x="2022" y="908"/>
                </a:cubicBezTo>
                <a:cubicBezTo>
                  <a:pt x="2019" y="911"/>
                  <a:pt x="2011" y="919"/>
                  <a:pt x="2011" y="919"/>
                </a:cubicBezTo>
                <a:cubicBezTo>
                  <a:pt x="1993" y="930"/>
                  <a:pt x="1958" y="942"/>
                  <a:pt x="1967" y="951"/>
                </a:cubicBezTo>
                <a:cubicBezTo>
                  <a:pt x="1975" y="961"/>
                  <a:pt x="1981" y="955"/>
                  <a:pt x="2002" y="945"/>
                </a:cubicBezTo>
                <a:cubicBezTo>
                  <a:pt x="2022" y="934"/>
                  <a:pt x="2028" y="921"/>
                  <a:pt x="2039" y="913"/>
                </a:cubicBezTo>
                <a:cubicBezTo>
                  <a:pt x="2051" y="906"/>
                  <a:pt x="2057" y="907"/>
                  <a:pt x="2066" y="897"/>
                </a:cubicBezTo>
                <a:cubicBezTo>
                  <a:pt x="2074" y="888"/>
                  <a:pt x="2074" y="872"/>
                  <a:pt x="2067" y="868"/>
                </a:cubicBezTo>
                <a:close/>
              </a:path>
            </a:pathLst>
          </a:custGeom>
          <a:solidFill>
            <a:schemeClr val="tx2">
              <a:lumMod val="60000"/>
              <a:lumOff val="4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9" name="TextBox 58"/>
          <p:cNvSpPr txBox="1">
            <a:spLocks noChangeArrowheads="1"/>
          </p:cNvSpPr>
          <p:nvPr/>
        </p:nvSpPr>
        <p:spPr bwMode="auto">
          <a:xfrm>
            <a:off x="7380288" y="4787900"/>
            <a:ext cx="16557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solidFill>
                  <a:srgbClr val="FFFFFF"/>
                </a:solidFill>
                <a:latin typeface="微软雅黑" panose="020B0503020204020204" pitchFamily="34" charset="-122"/>
                <a:ea typeface="微软雅黑" panose="020B0503020204020204" pitchFamily="34" charset="-122"/>
              </a:rPr>
              <a:t> 2021.04.17</a:t>
            </a:r>
            <a:endParaRPr lang="en-US">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400" fill="hold"/>
                                        <p:tgtEl>
                                          <p:spTgt spid="54"/>
                                        </p:tgtEl>
                                        <p:attrNameLst>
                                          <p:attrName>ppt_x</p:attrName>
                                        </p:attrNameLst>
                                      </p:cBhvr>
                                      <p:tavLst>
                                        <p:tav tm="0">
                                          <p:val>
                                            <p:strVal val="1+#ppt_w/2"/>
                                          </p:val>
                                        </p:tav>
                                        <p:tav tm="100000">
                                          <p:val>
                                            <p:strVal val="#ppt_x"/>
                                          </p:val>
                                        </p:tav>
                                      </p:tavLst>
                                    </p:anim>
                                    <p:anim calcmode="lin" valueType="num">
                                      <p:cBhvr additive="base">
                                        <p:cTn id="8" dur="400" fill="hold"/>
                                        <p:tgtEl>
                                          <p:spTgt spid="54"/>
                                        </p:tgtEl>
                                        <p:attrNameLst>
                                          <p:attrName>ppt_y</p:attrName>
                                        </p:attrNameLst>
                                      </p:cBhvr>
                                      <p:tavLst>
                                        <p:tav tm="0">
                                          <p:val>
                                            <p:strVal val="#ppt_y"/>
                                          </p:val>
                                        </p:tav>
                                        <p:tav tm="100000">
                                          <p:val>
                                            <p:strVal val="#ppt_y"/>
                                          </p:val>
                                        </p:tav>
                                      </p:tavLst>
                                    </p:anim>
                                  </p:childTnLst>
                                </p:cTn>
                              </p:par>
                              <p:par>
                                <p:cTn id="9" presetID="2" presetClass="entr" presetSubtype="8" fill="hold" grpId="1" nodeType="withEffect">
                                  <p:stCondLst>
                                    <p:cond delay="40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300" fill="hold"/>
                                        <p:tgtEl>
                                          <p:spTgt spid="54"/>
                                        </p:tgtEl>
                                        <p:attrNameLst>
                                          <p:attrName>ppt_x</p:attrName>
                                        </p:attrNameLst>
                                      </p:cBhvr>
                                      <p:tavLst>
                                        <p:tav tm="0">
                                          <p:val>
                                            <p:strVal val="0-#ppt_w/2"/>
                                          </p:val>
                                        </p:tav>
                                        <p:tav tm="100000">
                                          <p:val>
                                            <p:strVal val="#ppt_x"/>
                                          </p:val>
                                        </p:tav>
                                      </p:tavLst>
                                    </p:anim>
                                    <p:anim calcmode="lin" valueType="num">
                                      <p:cBhvr additive="base">
                                        <p:cTn id="12" dur="300" fill="hold"/>
                                        <p:tgtEl>
                                          <p:spTgt spid="5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40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400" fill="hold"/>
                                        <p:tgtEl>
                                          <p:spTgt spid="57"/>
                                        </p:tgtEl>
                                        <p:attrNameLst>
                                          <p:attrName>ppt_x</p:attrName>
                                        </p:attrNameLst>
                                      </p:cBhvr>
                                      <p:tavLst>
                                        <p:tav tm="0">
                                          <p:val>
                                            <p:strVal val="0-#ppt_w/2"/>
                                          </p:val>
                                        </p:tav>
                                        <p:tav tm="100000">
                                          <p:val>
                                            <p:strVal val="#ppt_x"/>
                                          </p:val>
                                        </p:tav>
                                      </p:tavLst>
                                    </p:anim>
                                    <p:anim calcmode="lin" valueType="num">
                                      <p:cBhvr additive="base">
                                        <p:cTn id="16" dur="400" fill="hold"/>
                                        <p:tgtEl>
                                          <p:spTgt spid="57"/>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600"/>
                                  </p:stCondLst>
                                  <p:childTnLst>
                                    <p:set>
                                      <p:cBhvr>
                                        <p:cTn id="18" dur="1" fill="hold">
                                          <p:stCondLst>
                                            <p:cond delay="0"/>
                                          </p:stCondLst>
                                        </p:cTn>
                                        <p:tgtEl>
                                          <p:spTgt spid="59"/>
                                        </p:tgtEl>
                                        <p:attrNameLst>
                                          <p:attrName>style.visibility</p:attrName>
                                        </p:attrNameLst>
                                      </p:cBhvr>
                                      <p:to>
                                        <p:strVal val="visible"/>
                                      </p:to>
                                    </p:set>
                                    <p:anim calcmode="lin" valueType="num">
                                      <p:cBhvr>
                                        <p:cTn id="19" dur="500" fill="hold"/>
                                        <p:tgtEl>
                                          <p:spTgt spid="59"/>
                                        </p:tgtEl>
                                        <p:attrNameLst>
                                          <p:attrName>ppt_w</p:attrName>
                                        </p:attrNameLst>
                                      </p:cBhvr>
                                      <p:tavLst>
                                        <p:tav tm="0">
                                          <p:val>
                                            <p:fltVal val="0"/>
                                          </p:val>
                                        </p:tav>
                                        <p:tav tm="100000">
                                          <p:val>
                                            <p:strVal val="#ppt_w"/>
                                          </p:val>
                                        </p:tav>
                                      </p:tavLst>
                                    </p:anim>
                                    <p:anim calcmode="lin" valueType="num">
                                      <p:cBhvr>
                                        <p:cTn id="20" dur="500" fill="hold"/>
                                        <p:tgtEl>
                                          <p:spTgt spid="59"/>
                                        </p:tgtEl>
                                        <p:attrNameLst>
                                          <p:attrName>ppt_h</p:attrName>
                                        </p:attrNameLst>
                                      </p:cBhvr>
                                      <p:tavLst>
                                        <p:tav tm="0">
                                          <p:val>
                                            <p:fltVal val="0"/>
                                          </p:val>
                                        </p:tav>
                                        <p:tav tm="100000">
                                          <p:val>
                                            <p:strVal val="#ppt_h"/>
                                          </p:val>
                                        </p:tav>
                                      </p:tavLst>
                                    </p:anim>
                                    <p:animEffect transition="in" filter="fade">
                                      <p:cBhvr>
                                        <p:cTn id="2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4" grpId="1" animBg="1"/>
      <p:bldP spid="57" grpId="0"/>
      <p:bldP spid="5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占位符 9" descr="b2690808a17ee0f899547b32343ca0b0"/>
          <p:cNvPicPr>
            <a:picLocks noChangeAspect="1"/>
          </p:cNvPicPr>
          <p:nvPr/>
        </p:nvPicPr>
        <p:blipFill>
          <a:blip r:embed="rId1"/>
          <a:srcRect l="608" t="-272" r="695" b="5061"/>
          <a:stretch>
            <a:fillRect/>
          </a:stretch>
        </p:blipFill>
        <p:spPr>
          <a:xfrm>
            <a:off x="5715" y="-78740"/>
            <a:ext cx="9140825" cy="6943725"/>
          </a:xfrm>
          <a:prstGeom prst="rect">
            <a:avLst/>
          </a:prstGeom>
        </p:spPr>
      </p:pic>
      <p:sp>
        <p:nvSpPr>
          <p:cNvPr id="2" name="矩形 1"/>
          <p:cNvSpPr/>
          <p:nvPr/>
        </p:nvSpPr>
        <p:spPr>
          <a:xfrm>
            <a:off x="5715" y="-57785"/>
            <a:ext cx="9140825" cy="692277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spcBef>
                <a:spcPts val="0"/>
              </a:spcBef>
              <a:spcAft>
                <a:spcPts val="0"/>
              </a:spcAft>
              <a:buClrTx/>
              <a:buSzTx/>
              <a:buFontTx/>
              <a:defRPr/>
            </a:pPr>
            <a:r>
              <a:rPr lang="zh-CN" altLang="en-US" sz="3200">
                <a:solidFill>
                  <a:schemeClr val="bg1"/>
                </a:solidFill>
                <a:latin typeface="华文行楷" panose="02010800040101010101" charset="-122"/>
                <a:ea typeface="华文行楷" panose="02010800040101010101" charset="-122"/>
                <a:cs typeface="华文行楷" panose="02010800040101010101" charset="-122"/>
                <a:sym typeface="+mn-ea"/>
              </a:rPr>
              <a:t>尊敬的NITECORE</a:t>
            </a: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a:t>
            </a:r>
            <a:endParaRPr lang="zh-CN" altLang="en-US" sz="2400">
              <a:solidFill>
                <a:schemeClr val="bg1"/>
              </a:solidFill>
              <a:latin typeface="华文行楷" panose="02010800040101010101" charset="-122"/>
              <a:ea typeface="华文行楷" panose="02010800040101010101" charset="-122"/>
              <a:cs typeface="华文行楷" panose="02010800040101010101" charset="-122"/>
            </a:endParaRPr>
          </a:p>
          <a:p>
            <a:pPr lvl="0" algn="l">
              <a:spcBef>
                <a:spcPts val="0"/>
              </a:spcBef>
              <a:spcAft>
                <a:spcPts val="0"/>
              </a:spcAft>
              <a:buClrTx/>
              <a:buSzTx/>
              <a:buFontTx/>
              <a:defRPr/>
            </a:pP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    您好！</a:t>
            </a:r>
            <a:endParaRPr lang="zh-CN" altLang="en-US" sz="2400">
              <a:solidFill>
                <a:schemeClr val="bg1"/>
              </a:solidFill>
              <a:latin typeface="华文行楷" panose="02010800040101010101" charset="-122"/>
              <a:ea typeface="华文行楷" panose="02010800040101010101" charset="-122"/>
              <a:cs typeface="华文行楷" panose="02010800040101010101" charset="-122"/>
            </a:endParaRPr>
          </a:p>
          <a:p>
            <a:pPr lvl="0" algn="l">
              <a:spcBef>
                <a:spcPts val="0"/>
              </a:spcBef>
              <a:spcAft>
                <a:spcPts val="0"/>
              </a:spcAft>
              <a:buClrTx/>
              <a:buSzTx/>
              <a:buFontTx/>
              <a:defRPr/>
            </a:pP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    我们是北京工业大学校团委下属的峻野登山社。</a:t>
            </a:r>
            <a:endParaRPr lang="zh-CN" altLang="en-US" sz="2400">
              <a:solidFill>
                <a:schemeClr val="bg1"/>
              </a:solidFill>
              <a:latin typeface="华文行楷" panose="02010800040101010101" charset="-122"/>
              <a:ea typeface="华文行楷" panose="02010800040101010101" charset="-122"/>
              <a:cs typeface="华文行楷" panose="02010800040101010101" charset="-122"/>
            </a:endParaRPr>
          </a:p>
          <a:p>
            <a:pPr lvl="0" algn="l">
              <a:spcBef>
                <a:spcPts val="0"/>
              </a:spcBef>
              <a:spcAft>
                <a:spcPts val="0"/>
              </a:spcAft>
              <a:buClrTx/>
              <a:buSzTx/>
              <a:buFontTx/>
              <a:defRPr/>
            </a:pP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    新学期伊始，峻野</a:t>
            </a: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暑期的登山活动也即将启程，此次冒昧致信，希望与贵公</a:t>
            </a: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司就本年度登山活动建立战略合作关系。</a:t>
            </a:r>
            <a:endParaRPr lang="zh-CN" altLang="en-US" sz="2400">
              <a:solidFill>
                <a:schemeClr val="bg1"/>
              </a:solidFill>
              <a:latin typeface="华文行楷" panose="02010800040101010101" charset="-122"/>
              <a:ea typeface="华文行楷" panose="02010800040101010101" charset="-122"/>
              <a:cs typeface="华文行楷" panose="02010800040101010101" charset="-122"/>
            </a:endParaRPr>
          </a:p>
          <a:p>
            <a:pPr lvl="0" algn="l">
              <a:spcBef>
                <a:spcPts val="0"/>
              </a:spcBef>
              <a:spcAft>
                <a:spcPts val="0"/>
              </a:spcAft>
              <a:buClrTx/>
              <a:buSzTx/>
              <a:buFontTx/>
              <a:defRPr/>
            </a:pP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    未来的征程里，峻野期待与您共同起航。</a:t>
            </a:r>
            <a:endPar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endParaRPr>
          </a:p>
          <a:p>
            <a:pPr lvl="0" algn="l">
              <a:spcBef>
                <a:spcPts val="0"/>
              </a:spcBef>
              <a:spcAft>
                <a:spcPts val="0"/>
              </a:spcAft>
              <a:buClrTx/>
              <a:buSzTx/>
              <a:buFontTx/>
              <a:defRPr/>
            </a:pPr>
            <a:endPar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endParaRPr>
          </a:p>
          <a:p>
            <a:pPr lvl="0" algn="r">
              <a:spcBef>
                <a:spcPts val="0"/>
              </a:spcBef>
              <a:spcAft>
                <a:spcPts val="0"/>
              </a:spcAft>
              <a:buClrTx/>
              <a:buSzTx/>
              <a:buFontTx/>
              <a:defRPr/>
            </a:pPr>
            <a:r>
              <a:rPr lang="en-US" altLang="zh-CN" sz="2400">
                <a:solidFill>
                  <a:schemeClr val="bg1"/>
                </a:solidFill>
                <a:latin typeface="华文行楷" panose="02010800040101010101" charset="-122"/>
                <a:ea typeface="华文行楷" panose="02010800040101010101" charset="-122"/>
                <a:cs typeface="华文行楷" panose="02010800040101010101" charset="-122"/>
                <a:sym typeface="+mn-ea"/>
              </a:rPr>
              <a:t>——</a:t>
            </a: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北京工业大学峻野登山社（</a:t>
            </a:r>
            <a:r>
              <a:rPr lang="en-US" altLang="zh-CN" sz="2400">
                <a:solidFill>
                  <a:schemeClr val="bg1"/>
                </a:solidFill>
                <a:latin typeface="华文行楷" panose="02010800040101010101" charset="-122"/>
                <a:ea typeface="华文行楷" panose="02010800040101010101" charset="-122"/>
                <a:cs typeface="华文行楷" panose="02010800040101010101" charset="-122"/>
                <a:sym typeface="+mn-ea"/>
              </a:rPr>
              <a:t>BUTMA</a:t>
            </a:r>
            <a:r>
              <a:rPr lang="zh-CN" altLang="en-US" sz="2400">
                <a:solidFill>
                  <a:schemeClr val="bg1"/>
                </a:solidFill>
                <a:latin typeface="华文行楷" panose="02010800040101010101" charset="-122"/>
                <a:ea typeface="华文行楷" panose="02010800040101010101" charset="-122"/>
                <a:cs typeface="华文行楷" panose="02010800040101010101" charset="-122"/>
                <a:sym typeface="+mn-ea"/>
              </a:rPr>
              <a:t>）</a:t>
            </a:r>
            <a:endParaRPr lang="zh-CN" altLang="en-US" sz="2400">
              <a:solidFill>
                <a:schemeClr val="bg1"/>
              </a:solidFill>
              <a:latin typeface="华文行楷" panose="02010800040101010101" charset="-122"/>
              <a:ea typeface="华文行楷" panose="02010800040101010101" charset="-122"/>
              <a:cs typeface="华文行楷" panose="02010800040101010101" charset="-122"/>
            </a:endParaRPr>
          </a:p>
          <a:p>
            <a:pPr lvl="0" algn="r">
              <a:spcBef>
                <a:spcPts val="0"/>
              </a:spcBef>
              <a:spcAft>
                <a:spcPts val="0"/>
              </a:spcAft>
              <a:buClrTx/>
              <a:buSzTx/>
              <a:buFontTx/>
              <a:defRPr/>
            </a:pPr>
            <a:endParaRPr lang="zh-CN" altLang="en-US" sz="2400" noProof="0">
              <a:ln>
                <a:noFill/>
              </a:ln>
              <a:solidFill>
                <a:schemeClr val="bg1"/>
              </a:solidFill>
              <a:effectLst/>
              <a:uLnTx/>
              <a:uFillTx/>
              <a:latin typeface="华文行楷" panose="02010800040101010101" charset="-122"/>
              <a:ea typeface="华文行楷" panose="02010800040101010101" charset="-122"/>
              <a:cs typeface="华文行楷" panose="02010800040101010101"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2208213"/>
            <a:ext cx="9144000" cy="0"/>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bwMode="auto">
          <a:xfrm>
            <a:off x="2195513" y="1862138"/>
            <a:ext cx="752475" cy="3392487"/>
            <a:chOff x="2195736" y="1862498"/>
            <a:chExt cx="752843" cy="3391673"/>
          </a:xfrm>
        </p:grpSpPr>
        <p:grpSp>
          <p:nvGrpSpPr>
            <p:cNvPr id="29" name="组合 28"/>
            <p:cNvGrpSpPr/>
            <p:nvPr/>
          </p:nvGrpSpPr>
          <p:grpSpPr>
            <a:xfrm>
              <a:off x="2195736" y="2325561"/>
              <a:ext cx="745599" cy="2928610"/>
              <a:chOff x="2255044" y="2311047"/>
              <a:chExt cx="745599" cy="3015696"/>
            </a:xfrm>
            <a:effectLst>
              <a:outerShdw blurRad="50800" dist="38100" dir="5400000" algn="t" rotWithShape="0">
                <a:prstClr val="black">
                  <a:alpha val="40000"/>
                </a:prstClr>
              </a:outerShdw>
            </a:effectLst>
          </p:grpSpPr>
          <p:sp>
            <p:nvSpPr>
              <p:cNvPr id="27" name="圆角矩形 26"/>
              <p:cNvSpPr/>
              <p:nvPr/>
            </p:nvSpPr>
            <p:spPr>
              <a:xfrm>
                <a:off x="2255776" y="2311047"/>
                <a:ext cx="744867" cy="3015696"/>
              </a:xfrm>
              <a:custGeom>
                <a:avLst/>
                <a:gdLst/>
                <a:ahLst/>
                <a:cxnLst/>
                <a:rect l="l" t="t" r="r" b="b"/>
                <a:pathLst>
                  <a:path w="744867" h="3015696">
                    <a:moveTo>
                      <a:pt x="0" y="0"/>
                    </a:moveTo>
                    <a:lnTo>
                      <a:pt x="136722" y="273443"/>
                    </a:lnTo>
                    <a:lnTo>
                      <a:pt x="611131" y="273443"/>
                    </a:lnTo>
                    <a:lnTo>
                      <a:pt x="744867" y="5970"/>
                    </a:lnTo>
                    <a:lnTo>
                      <a:pt x="744867" y="2891549"/>
                    </a:lnTo>
                    <a:cubicBezTo>
                      <a:pt x="744867" y="2960113"/>
                      <a:pt x="689284" y="3015696"/>
                      <a:pt x="620720" y="3015696"/>
                    </a:cubicBezTo>
                    <a:lnTo>
                      <a:pt x="124147" y="3015696"/>
                    </a:lnTo>
                    <a:cubicBezTo>
                      <a:pt x="55583" y="3015696"/>
                      <a:pt x="0" y="2960113"/>
                      <a:pt x="0" y="2891549"/>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0" name="圆角矩形 26"/>
              <p:cNvSpPr/>
              <p:nvPr/>
            </p:nvSpPr>
            <p:spPr>
              <a:xfrm>
                <a:off x="2255044" y="2311047"/>
                <a:ext cx="532271" cy="3015696"/>
              </a:xfrm>
              <a:custGeom>
                <a:avLst/>
                <a:gdLst/>
                <a:ahLst/>
                <a:cxnLst/>
                <a:rect l="l" t="t" r="r" b="b"/>
                <a:pathLst>
                  <a:path w="532271" h="3015696">
                    <a:moveTo>
                      <a:pt x="0" y="0"/>
                    </a:moveTo>
                    <a:lnTo>
                      <a:pt x="136722" y="273443"/>
                    </a:lnTo>
                    <a:lnTo>
                      <a:pt x="532271" y="273443"/>
                    </a:lnTo>
                    <a:cubicBezTo>
                      <a:pt x="359535" y="556311"/>
                      <a:pt x="220024" y="919779"/>
                      <a:pt x="140810" y="1326899"/>
                    </a:cubicBezTo>
                    <a:cubicBezTo>
                      <a:pt x="7916" y="2009905"/>
                      <a:pt x="78413" y="2642646"/>
                      <a:pt x="294761" y="3015696"/>
                    </a:cubicBezTo>
                    <a:lnTo>
                      <a:pt x="124147" y="3015696"/>
                    </a:lnTo>
                    <a:cubicBezTo>
                      <a:pt x="55583" y="3015696"/>
                      <a:pt x="0" y="2960113"/>
                      <a:pt x="0" y="2891549"/>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1" name="TextBox 40"/>
            <p:cNvSpPr txBox="1"/>
            <p:nvPr/>
          </p:nvSpPr>
          <p:spPr>
            <a:xfrm>
              <a:off x="2339316" y="2768743"/>
              <a:ext cx="459965" cy="1741070"/>
            </a:xfrm>
            <a:prstGeom prst="rect">
              <a:avLst/>
            </a:prstGeom>
            <a:noFill/>
          </p:spPr>
          <p:txBody>
            <a:bodyPr vert="eaVert">
              <a:spAutoFit/>
            </a:bodyPr>
            <a:lstStyle/>
            <a:p>
              <a:pPr eaLnBrk="1" fontAlgn="auto" hangingPunct="1">
                <a:spcBef>
                  <a:spcPts val="0"/>
                </a:spcBef>
                <a:spcAft>
                  <a:spcPts val="0"/>
                </a:spcAft>
                <a:defRPr/>
              </a:pPr>
              <a:r>
                <a:rPr lang="en-US" altLang="zh-CN" b="1" spc="80" dirty="0">
                  <a:solidFill>
                    <a:prstClr val="white"/>
                  </a:solidFill>
                  <a:latin typeface="微软雅黑" panose="020B0503020204020204" pitchFamily="34" charset="-122"/>
                  <a:ea typeface="微软雅黑" panose="020B0503020204020204" pitchFamily="34" charset="-122"/>
                </a:rPr>
                <a:t> </a:t>
              </a:r>
              <a:r>
                <a:rPr lang="zh-CN" altLang="en-US" b="1" spc="80" dirty="0">
                  <a:solidFill>
                    <a:prstClr val="white"/>
                  </a:solidFill>
                  <a:latin typeface="微软雅黑" panose="020B0503020204020204" pitchFamily="34" charset="-122"/>
                  <a:ea typeface="微软雅黑" panose="020B0503020204020204" pitchFamily="34" charset="-122"/>
                </a:rPr>
                <a:t>合作背景</a:t>
              </a:r>
              <a:endParaRPr lang="zh-CN" altLang="en-US" b="1" spc="80" dirty="0">
                <a:solidFill>
                  <a:prstClr val="white"/>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2195736" y="1887174"/>
              <a:ext cx="752843" cy="639790"/>
              <a:chOff x="2195736" y="1887174"/>
              <a:chExt cx="752843" cy="639790"/>
            </a:xfrm>
            <a:effectLst>
              <a:outerShdw blurRad="50800" dist="38100" dir="5400000" algn="t" rotWithShape="0">
                <a:prstClr val="black">
                  <a:alpha val="40000"/>
                </a:prstClr>
              </a:outerShdw>
            </a:effectLst>
          </p:grpSpPr>
          <p:sp>
            <p:nvSpPr>
              <p:cNvPr id="24" name="六边形 23"/>
              <p:cNvSpPr/>
              <p:nvPr/>
            </p:nvSpPr>
            <p:spPr>
              <a:xfrm>
                <a:off x="2197457" y="1887174"/>
                <a:ext cx="742156" cy="639790"/>
              </a:xfrm>
              <a:prstGeom prst="hexagon">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1" name="六边形 30"/>
              <p:cNvSpPr/>
              <p:nvPr/>
            </p:nvSpPr>
            <p:spPr>
              <a:xfrm>
                <a:off x="2195736" y="1887174"/>
                <a:ext cx="752843" cy="332383"/>
              </a:xfrm>
              <a:custGeom>
                <a:avLst/>
                <a:gdLst>
                  <a:gd name="connsiteX0" fmla="*/ 159948 w 629873"/>
                  <a:gd name="connsiteY0" fmla="*/ 0 h 466515"/>
                  <a:gd name="connsiteX1" fmla="*/ 582209 w 629873"/>
                  <a:gd name="connsiteY1" fmla="*/ 0 h 466515"/>
                  <a:gd name="connsiteX2" fmla="*/ 629873 w 629873"/>
                  <a:gd name="connsiteY2" fmla="*/ 95328 h 466515"/>
                  <a:gd name="connsiteX3" fmla="*/ 629018 w 629873"/>
                  <a:gd name="connsiteY3" fmla="*/ 94258 h 466515"/>
                  <a:gd name="connsiteX4" fmla="*/ 222400 w 629873"/>
                  <a:gd name="connsiteY4" fmla="*/ 104243 h 466515"/>
                  <a:gd name="connsiteX5" fmla="*/ 73310 w 629873"/>
                  <a:gd name="connsiteY5" fmla="*/ 466515 h 466515"/>
                  <a:gd name="connsiteX6" fmla="*/ 0 w 629873"/>
                  <a:gd name="connsiteY6" fmla="*/ 319895 h 466515"/>
                  <a:gd name="connsiteX7" fmla="*/ 159948 w 629873"/>
                  <a:gd name="connsiteY7" fmla="*/ 0 h 466515"/>
                  <a:gd name="connsiteX0-1" fmla="*/ 159948 w 629873"/>
                  <a:gd name="connsiteY0-2" fmla="*/ 0 h 319895"/>
                  <a:gd name="connsiteX1-3" fmla="*/ 582209 w 629873"/>
                  <a:gd name="connsiteY1-4" fmla="*/ 0 h 319895"/>
                  <a:gd name="connsiteX2-5" fmla="*/ 629873 w 629873"/>
                  <a:gd name="connsiteY2-6" fmla="*/ 95328 h 319895"/>
                  <a:gd name="connsiteX3-7" fmla="*/ 629018 w 629873"/>
                  <a:gd name="connsiteY3-8" fmla="*/ 94258 h 319895"/>
                  <a:gd name="connsiteX4-9" fmla="*/ 222400 w 629873"/>
                  <a:gd name="connsiteY4-10" fmla="*/ 104243 h 319895"/>
                  <a:gd name="connsiteX5-11" fmla="*/ 0 w 629873"/>
                  <a:gd name="connsiteY5-12" fmla="*/ 319895 h 319895"/>
                  <a:gd name="connsiteX6-13" fmla="*/ 159948 w 629873"/>
                  <a:gd name="connsiteY6-14" fmla="*/ 0 h 319895"/>
                  <a:gd name="connsiteX0-15" fmla="*/ 159948 w 752843"/>
                  <a:gd name="connsiteY0-16" fmla="*/ 0 h 332383"/>
                  <a:gd name="connsiteX1-17" fmla="*/ 582209 w 752843"/>
                  <a:gd name="connsiteY1-18" fmla="*/ 0 h 332383"/>
                  <a:gd name="connsiteX2-19" fmla="*/ 629873 w 752843"/>
                  <a:gd name="connsiteY2-20" fmla="*/ 95328 h 332383"/>
                  <a:gd name="connsiteX3-21" fmla="*/ 752843 w 752843"/>
                  <a:gd name="connsiteY3-22" fmla="*/ 332383 h 332383"/>
                  <a:gd name="connsiteX4-23" fmla="*/ 222400 w 752843"/>
                  <a:gd name="connsiteY4-24" fmla="*/ 104243 h 332383"/>
                  <a:gd name="connsiteX5-25" fmla="*/ 0 w 752843"/>
                  <a:gd name="connsiteY5-26" fmla="*/ 319895 h 332383"/>
                  <a:gd name="connsiteX6-27" fmla="*/ 159948 w 752843"/>
                  <a:gd name="connsiteY6-28" fmla="*/ 0 h 3323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752843" h="332383">
                    <a:moveTo>
                      <a:pt x="159948" y="0"/>
                    </a:moveTo>
                    <a:lnTo>
                      <a:pt x="582209" y="0"/>
                    </a:lnTo>
                    <a:lnTo>
                      <a:pt x="629873" y="95328"/>
                    </a:lnTo>
                    <a:lnTo>
                      <a:pt x="752843" y="332383"/>
                    </a:lnTo>
                    <a:lnTo>
                      <a:pt x="222400" y="104243"/>
                    </a:lnTo>
                    <a:lnTo>
                      <a:pt x="0" y="319895"/>
                    </a:lnTo>
                    <a:lnTo>
                      <a:pt x="159948" y="0"/>
                    </a:ln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16410" name="TextBox 35"/>
            <p:cNvSpPr txBox="1">
              <a:spLocks noChangeArrowheads="1"/>
            </p:cNvSpPr>
            <p:nvPr/>
          </p:nvSpPr>
          <p:spPr bwMode="auto">
            <a:xfrm>
              <a:off x="2325800" y="1862498"/>
              <a:ext cx="54240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b="1">
                  <a:solidFill>
                    <a:srgbClr val="FFFFFF"/>
                  </a:solidFill>
                  <a:latin typeface="Arial" panose="020B0604020202020204" pitchFamily="34" charset="0"/>
                  <a:cs typeface="Arial" panose="020B0604020202020204" pitchFamily="34" charset="0"/>
                </a:rPr>
                <a:t>1</a:t>
              </a:r>
              <a:endParaRPr lang="zh-CN" altLang="en-US" sz="4000" b="1">
                <a:solidFill>
                  <a:srgbClr val="FFFFFF"/>
                </a:solidFill>
                <a:latin typeface="Arial" panose="020B0604020202020204" pitchFamily="34" charset="0"/>
                <a:cs typeface="Arial" panose="020B0604020202020204" pitchFamily="34" charset="0"/>
              </a:endParaRPr>
            </a:p>
          </p:txBody>
        </p:sp>
      </p:grpSp>
      <p:grpSp>
        <p:nvGrpSpPr>
          <p:cNvPr id="9" name="组合 8"/>
          <p:cNvGrpSpPr/>
          <p:nvPr/>
        </p:nvGrpSpPr>
        <p:grpSpPr bwMode="auto">
          <a:xfrm>
            <a:off x="3482975" y="1862138"/>
            <a:ext cx="757238" cy="3392487"/>
            <a:chOff x="3483374" y="1862498"/>
            <a:chExt cx="756131" cy="3391673"/>
          </a:xfrm>
        </p:grpSpPr>
        <p:grpSp>
          <p:nvGrpSpPr>
            <p:cNvPr id="71" name="组合 70"/>
            <p:cNvGrpSpPr/>
            <p:nvPr/>
          </p:nvGrpSpPr>
          <p:grpSpPr>
            <a:xfrm>
              <a:off x="3483374" y="2325561"/>
              <a:ext cx="745599" cy="2928610"/>
              <a:chOff x="2255044" y="2311047"/>
              <a:chExt cx="745599" cy="3015696"/>
            </a:xfrm>
            <a:effectLst>
              <a:outerShdw blurRad="50800" dist="38100" dir="5400000" algn="t" rotWithShape="0">
                <a:prstClr val="black">
                  <a:alpha val="40000"/>
                </a:prstClr>
              </a:outerShdw>
            </a:effectLst>
          </p:grpSpPr>
          <p:sp>
            <p:nvSpPr>
              <p:cNvPr id="72" name="圆角矩形 26"/>
              <p:cNvSpPr/>
              <p:nvPr/>
            </p:nvSpPr>
            <p:spPr>
              <a:xfrm>
                <a:off x="2255776" y="2311047"/>
                <a:ext cx="744867" cy="3015696"/>
              </a:xfrm>
              <a:custGeom>
                <a:avLst/>
                <a:gdLst/>
                <a:ahLst/>
                <a:cxnLst/>
                <a:rect l="l" t="t" r="r" b="b"/>
                <a:pathLst>
                  <a:path w="744867" h="3015696">
                    <a:moveTo>
                      <a:pt x="0" y="0"/>
                    </a:moveTo>
                    <a:lnTo>
                      <a:pt x="136722" y="273443"/>
                    </a:lnTo>
                    <a:lnTo>
                      <a:pt x="611131" y="273443"/>
                    </a:lnTo>
                    <a:lnTo>
                      <a:pt x="744867" y="5970"/>
                    </a:lnTo>
                    <a:lnTo>
                      <a:pt x="744867" y="2891549"/>
                    </a:lnTo>
                    <a:cubicBezTo>
                      <a:pt x="744867" y="2960113"/>
                      <a:pt x="689284" y="3015696"/>
                      <a:pt x="620720" y="3015696"/>
                    </a:cubicBezTo>
                    <a:lnTo>
                      <a:pt x="124147" y="3015696"/>
                    </a:lnTo>
                    <a:cubicBezTo>
                      <a:pt x="55583" y="3015696"/>
                      <a:pt x="0" y="2960113"/>
                      <a:pt x="0" y="2891549"/>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3" name="圆角矩形 26"/>
              <p:cNvSpPr/>
              <p:nvPr/>
            </p:nvSpPr>
            <p:spPr>
              <a:xfrm>
                <a:off x="2255044" y="2311047"/>
                <a:ext cx="532271" cy="3015696"/>
              </a:xfrm>
              <a:custGeom>
                <a:avLst/>
                <a:gdLst/>
                <a:ahLst/>
                <a:cxnLst/>
                <a:rect l="l" t="t" r="r" b="b"/>
                <a:pathLst>
                  <a:path w="532271" h="3015696">
                    <a:moveTo>
                      <a:pt x="0" y="0"/>
                    </a:moveTo>
                    <a:lnTo>
                      <a:pt x="136722" y="273443"/>
                    </a:lnTo>
                    <a:lnTo>
                      <a:pt x="532271" y="273443"/>
                    </a:lnTo>
                    <a:cubicBezTo>
                      <a:pt x="359535" y="556311"/>
                      <a:pt x="220024" y="919779"/>
                      <a:pt x="140810" y="1326899"/>
                    </a:cubicBezTo>
                    <a:cubicBezTo>
                      <a:pt x="7916" y="2009905"/>
                      <a:pt x="78413" y="2642646"/>
                      <a:pt x="294761" y="3015696"/>
                    </a:cubicBezTo>
                    <a:lnTo>
                      <a:pt x="124147" y="3015696"/>
                    </a:lnTo>
                    <a:cubicBezTo>
                      <a:pt x="55583" y="3015696"/>
                      <a:pt x="0" y="2960113"/>
                      <a:pt x="0" y="2891549"/>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76" name="TextBox 75"/>
            <p:cNvSpPr txBox="1"/>
            <p:nvPr/>
          </p:nvSpPr>
          <p:spPr>
            <a:xfrm>
              <a:off x="3628576" y="2852860"/>
              <a:ext cx="459068" cy="1656952"/>
            </a:xfrm>
            <a:prstGeom prst="rect">
              <a:avLst/>
            </a:prstGeom>
            <a:noFill/>
          </p:spPr>
          <p:txBody>
            <a:bodyPr vert="eaVert" wrap="square">
              <a:spAutoFit/>
            </a:bodyPr>
            <a:lstStyle/>
            <a:p>
              <a:pPr eaLnBrk="1" fontAlgn="auto" hangingPunct="1">
                <a:spcBef>
                  <a:spcPts val="0"/>
                </a:spcBef>
                <a:spcAft>
                  <a:spcPts val="0"/>
                </a:spcAft>
                <a:defRPr/>
              </a:pPr>
              <a:r>
                <a:rPr lang="zh-CN" altLang="en-US" b="1" spc="80" dirty="0">
                  <a:solidFill>
                    <a:prstClr val="white"/>
                  </a:solidFill>
                  <a:latin typeface="微软雅黑" panose="020B0503020204020204" pitchFamily="34" charset="-122"/>
                  <a:ea typeface="微软雅黑" panose="020B0503020204020204" pitchFamily="34" charset="-122"/>
                </a:rPr>
                <a:t>活动</a:t>
              </a:r>
              <a:r>
                <a:rPr lang="zh-CN" altLang="en-US" b="1" spc="80" dirty="0">
                  <a:solidFill>
                    <a:prstClr val="white"/>
                  </a:solidFill>
                  <a:latin typeface="微软雅黑" panose="020B0503020204020204" pitchFamily="34" charset="-122"/>
                  <a:ea typeface="微软雅黑" panose="020B0503020204020204" pitchFamily="34" charset="-122"/>
                </a:rPr>
                <a:t>内容</a:t>
              </a:r>
              <a:endParaRPr lang="zh-CN" altLang="en-US" b="1" spc="80" dirty="0">
                <a:solidFill>
                  <a:prstClr val="white"/>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485095" y="1887174"/>
              <a:ext cx="754410" cy="639790"/>
              <a:chOff x="3485095" y="1887174"/>
              <a:chExt cx="754410" cy="639790"/>
            </a:xfrm>
            <a:effectLst>
              <a:outerShdw blurRad="50800" dist="38100" dir="5400000" algn="t" rotWithShape="0">
                <a:prstClr val="black">
                  <a:alpha val="40000"/>
                </a:prstClr>
              </a:outerShdw>
            </a:effectLst>
          </p:grpSpPr>
          <p:sp>
            <p:nvSpPr>
              <p:cNvPr id="74" name="六边形 73"/>
              <p:cNvSpPr/>
              <p:nvPr/>
            </p:nvSpPr>
            <p:spPr>
              <a:xfrm>
                <a:off x="3485095" y="1887174"/>
                <a:ext cx="742156" cy="639790"/>
              </a:xfrm>
              <a:prstGeom prst="hexagon">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4" name="六边形 30"/>
              <p:cNvSpPr/>
              <p:nvPr/>
            </p:nvSpPr>
            <p:spPr>
              <a:xfrm>
                <a:off x="3486662" y="1891353"/>
                <a:ext cx="752843" cy="332383"/>
              </a:xfrm>
              <a:custGeom>
                <a:avLst/>
                <a:gdLst>
                  <a:gd name="connsiteX0" fmla="*/ 159948 w 629873"/>
                  <a:gd name="connsiteY0" fmla="*/ 0 h 466515"/>
                  <a:gd name="connsiteX1" fmla="*/ 582209 w 629873"/>
                  <a:gd name="connsiteY1" fmla="*/ 0 h 466515"/>
                  <a:gd name="connsiteX2" fmla="*/ 629873 w 629873"/>
                  <a:gd name="connsiteY2" fmla="*/ 95328 h 466515"/>
                  <a:gd name="connsiteX3" fmla="*/ 629018 w 629873"/>
                  <a:gd name="connsiteY3" fmla="*/ 94258 h 466515"/>
                  <a:gd name="connsiteX4" fmla="*/ 222400 w 629873"/>
                  <a:gd name="connsiteY4" fmla="*/ 104243 h 466515"/>
                  <a:gd name="connsiteX5" fmla="*/ 73310 w 629873"/>
                  <a:gd name="connsiteY5" fmla="*/ 466515 h 466515"/>
                  <a:gd name="connsiteX6" fmla="*/ 0 w 629873"/>
                  <a:gd name="connsiteY6" fmla="*/ 319895 h 466515"/>
                  <a:gd name="connsiteX7" fmla="*/ 159948 w 629873"/>
                  <a:gd name="connsiteY7" fmla="*/ 0 h 466515"/>
                  <a:gd name="connsiteX0-1" fmla="*/ 159948 w 629873"/>
                  <a:gd name="connsiteY0-2" fmla="*/ 0 h 319895"/>
                  <a:gd name="connsiteX1-3" fmla="*/ 582209 w 629873"/>
                  <a:gd name="connsiteY1-4" fmla="*/ 0 h 319895"/>
                  <a:gd name="connsiteX2-5" fmla="*/ 629873 w 629873"/>
                  <a:gd name="connsiteY2-6" fmla="*/ 95328 h 319895"/>
                  <a:gd name="connsiteX3-7" fmla="*/ 629018 w 629873"/>
                  <a:gd name="connsiteY3-8" fmla="*/ 94258 h 319895"/>
                  <a:gd name="connsiteX4-9" fmla="*/ 222400 w 629873"/>
                  <a:gd name="connsiteY4-10" fmla="*/ 104243 h 319895"/>
                  <a:gd name="connsiteX5-11" fmla="*/ 0 w 629873"/>
                  <a:gd name="connsiteY5-12" fmla="*/ 319895 h 319895"/>
                  <a:gd name="connsiteX6-13" fmla="*/ 159948 w 629873"/>
                  <a:gd name="connsiteY6-14" fmla="*/ 0 h 319895"/>
                  <a:gd name="connsiteX0-15" fmla="*/ 159948 w 752843"/>
                  <a:gd name="connsiteY0-16" fmla="*/ 0 h 332383"/>
                  <a:gd name="connsiteX1-17" fmla="*/ 582209 w 752843"/>
                  <a:gd name="connsiteY1-18" fmla="*/ 0 h 332383"/>
                  <a:gd name="connsiteX2-19" fmla="*/ 629873 w 752843"/>
                  <a:gd name="connsiteY2-20" fmla="*/ 95328 h 332383"/>
                  <a:gd name="connsiteX3-21" fmla="*/ 752843 w 752843"/>
                  <a:gd name="connsiteY3-22" fmla="*/ 332383 h 332383"/>
                  <a:gd name="connsiteX4-23" fmla="*/ 222400 w 752843"/>
                  <a:gd name="connsiteY4-24" fmla="*/ 104243 h 332383"/>
                  <a:gd name="connsiteX5-25" fmla="*/ 0 w 752843"/>
                  <a:gd name="connsiteY5-26" fmla="*/ 319895 h 332383"/>
                  <a:gd name="connsiteX6-27" fmla="*/ 159948 w 752843"/>
                  <a:gd name="connsiteY6-28" fmla="*/ 0 h 3323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752843" h="332383">
                    <a:moveTo>
                      <a:pt x="159948" y="0"/>
                    </a:moveTo>
                    <a:lnTo>
                      <a:pt x="582209" y="0"/>
                    </a:lnTo>
                    <a:lnTo>
                      <a:pt x="629873" y="95328"/>
                    </a:lnTo>
                    <a:lnTo>
                      <a:pt x="752843" y="332383"/>
                    </a:lnTo>
                    <a:lnTo>
                      <a:pt x="222400" y="104243"/>
                    </a:lnTo>
                    <a:lnTo>
                      <a:pt x="0" y="319895"/>
                    </a:lnTo>
                    <a:lnTo>
                      <a:pt x="159948" y="0"/>
                    </a:ln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16406" name="TextBox 74"/>
            <p:cNvSpPr txBox="1">
              <a:spLocks noChangeArrowheads="1"/>
            </p:cNvSpPr>
            <p:nvPr/>
          </p:nvSpPr>
          <p:spPr bwMode="auto">
            <a:xfrm>
              <a:off x="3613438" y="1862498"/>
              <a:ext cx="54240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b="1">
                  <a:solidFill>
                    <a:srgbClr val="FFFFFF"/>
                  </a:solidFill>
                  <a:latin typeface="Arial" panose="020B0604020202020204" pitchFamily="34" charset="0"/>
                  <a:cs typeface="Arial" panose="020B0604020202020204" pitchFamily="34" charset="0"/>
                </a:rPr>
                <a:t>2</a:t>
              </a:r>
              <a:endParaRPr lang="zh-CN" altLang="en-US" sz="4000" b="1">
                <a:solidFill>
                  <a:srgbClr val="FFFFFF"/>
                </a:solidFill>
                <a:latin typeface="Arial" panose="020B0604020202020204" pitchFamily="34" charset="0"/>
                <a:cs typeface="Arial" panose="020B0604020202020204" pitchFamily="34" charset="0"/>
              </a:endParaRPr>
            </a:p>
          </p:txBody>
        </p:sp>
      </p:grpSp>
      <p:grpSp>
        <p:nvGrpSpPr>
          <p:cNvPr id="10" name="组合 9"/>
          <p:cNvGrpSpPr/>
          <p:nvPr/>
        </p:nvGrpSpPr>
        <p:grpSpPr bwMode="auto">
          <a:xfrm>
            <a:off x="4770438" y="1862138"/>
            <a:ext cx="754062" cy="3392487"/>
            <a:chOff x="4771012" y="1862498"/>
            <a:chExt cx="753879" cy="3391673"/>
          </a:xfrm>
        </p:grpSpPr>
        <p:grpSp>
          <p:nvGrpSpPr>
            <p:cNvPr id="77" name="组合 76"/>
            <p:cNvGrpSpPr/>
            <p:nvPr/>
          </p:nvGrpSpPr>
          <p:grpSpPr>
            <a:xfrm>
              <a:off x="4771012" y="2325561"/>
              <a:ext cx="745599" cy="2928610"/>
              <a:chOff x="2255044" y="2311047"/>
              <a:chExt cx="745599" cy="3015696"/>
            </a:xfrm>
            <a:effectLst>
              <a:outerShdw blurRad="50800" dist="38100" dir="5400000" algn="t" rotWithShape="0">
                <a:prstClr val="black">
                  <a:alpha val="40000"/>
                </a:prstClr>
              </a:outerShdw>
            </a:effectLst>
          </p:grpSpPr>
          <p:sp>
            <p:nvSpPr>
              <p:cNvPr id="78" name="圆角矩形 26"/>
              <p:cNvSpPr/>
              <p:nvPr/>
            </p:nvSpPr>
            <p:spPr>
              <a:xfrm>
                <a:off x="2255776" y="2311047"/>
                <a:ext cx="744867" cy="3015696"/>
              </a:xfrm>
              <a:custGeom>
                <a:avLst/>
                <a:gdLst/>
                <a:ahLst/>
                <a:cxnLst/>
                <a:rect l="l" t="t" r="r" b="b"/>
                <a:pathLst>
                  <a:path w="744867" h="3015696">
                    <a:moveTo>
                      <a:pt x="0" y="0"/>
                    </a:moveTo>
                    <a:lnTo>
                      <a:pt x="136722" y="273443"/>
                    </a:lnTo>
                    <a:lnTo>
                      <a:pt x="611131" y="273443"/>
                    </a:lnTo>
                    <a:lnTo>
                      <a:pt x="744867" y="5970"/>
                    </a:lnTo>
                    <a:lnTo>
                      <a:pt x="744867" y="2891549"/>
                    </a:lnTo>
                    <a:cubicBezTo>
                      <a:pt x="744867" y="2960113"/>
                      <a:pt x="689284" y="3015696"/>
                      <a:pt x="620720" y="3015696"/>
                    </a:cubicBezTo>
                    <a:lnTo>
                      <a:pt x="124147" y="3015696"/>
                    </a:lnTo>
                    <a:cubicBezTo>
                      <a:pt x="55583" y="3015696"/>
                      <a:pt x="0" y="2960113"/>
                      <a:pt x="0" y="2891549"/>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9" name="圆角矩形 26"/>
              <p:cNvSpPr/>
              <p:nvPr/>
            </p:nvSpPr>
            <p:spPr>
              <a:xfrm>
                <a:off x="2255044" y="2311047"/>
                <a:ext cx="532271" cy="3015696"/>
              </a:xfrm>
              <a:custGeom>
                <a:avLst/>
                <a:gdLst/>
                <a:ahLst/>
                <a:cxnLst/>
                <a:rect l="l" t="t" r="r" b="b"/>
                <a:pathLst>
                  <a:path w="532271" h="3015696">
                    <a:moveTo>
                      <a:pt x="0" y="0"/>
                    </a:moveTo>
                    <a:lnTo>
                      <a:pt x="136722" y="273443"/>
                    </a:lnTo>
                    <a:lnTo>
                      <a:pt x="532271" y="273443"/>
                    </a:lnTo>
                    <a:cubicBezTo>
                      <a:pt x="359535" y="556311"/>
                      <a:pt x="220024" y="919779"/>
                      <a:pt x="140810" y="1326899"/>
                    </a:cubicBezTo>
                    <a:cubicBezTo>
                      <a:pt x="7916" y="2009905"/>
                      <a:pt x="78413" y="2642646"/>
                      <a:pt x="294761" y="3015696"/>
                    </a:cubicBezTo>
                    <a:lnTo>
                      <a:pt x="124147" y="3015696"/>
                    </a:lnTo>
                    <a:cubicBezTo>
                      <a:pt x="55583" y="3015696"/>
                      <a:pt x="0" y="2960113"/>
                      <a:pt x="0" y="2891549"/>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82" name="TextBox 81"/>
            <p:cNvSpPr txBox="1"/>
            <p:nvPr/>
          </p:nvSpPr>
          <p:spPr>
            <a:xfrm>
              <a:off x="4914487" y="2852860"/>
              <a:ext cx="459628" cy="1656952"/>
            </a:xfrm>
            <a:prstGeom prst="rect">
              <a:avLst/>
            </a:prstGeom>
            <a:noFill/>
          </p:spPr>
          <p:txBody>
            <a:bodyPr vert="eaVert" wrap="square">
              <a:spAutoFit/>
            </a:bodyPr>
            <a:lstStyle/>
            <a:p>
              <a:pPr eaLnBrk="1" fontAlgn="auto" hangingPunct="1">
                <a:spcBef>
                  <a:spcPts val="0"/>
                </a:spcBef>
                <a:spcAft>
                  <a:spcPts val="0"/>
                </a:spcAft>
                <a:defRPr/>
              </a:pPr>
              <a:r>
                <a:rPr lang="zh-CN" altLang="en-US" b="1" spc="80" dirty="0">
                  <a:solidFill>
                    <a:prstClr val="white"/>
                  </a:solidFill>
                  <a:latin typeface="微软雅黑" panose="020B0503020204020204" pitchFamily="34" charset="-122"/>
                  <a:ea typeface="微软雅黑" panose="020B0503020204020204" pitchFamily="34" charset="-122"/>
                </a:rPr>
                <a:t>合作优势</a:t>
              </a:r>
              <a:endParaRPr lang="zh-CN" altLang="en-US" b="1" spc="80" dirty="0">
                <a:solidFill>
                  <a:prstClr val="white"/>
                </a:solidFill>
                <a:latin typeface="微软雅黑" panose="020B0503020204020204" pitchFamily="34" charset="-122"/>
                <a:ea typeface="微软雅黑" panose="020B0503020204020204" pitchFamily="34" charset="-122"/>
              </a:endParaRPr>
            </a:p>
          </p:txBody>
        </p:sp>
        <p:grpSp>
          <p:nvGrpSpPr>
            <p:cNvPr id="6" name="组合 5"/>
            <p:cNvGrpSpPr/>
            <p:nvPr/>
          </p:nvGrpSpPr>
          <p:grpSpPr>
            <a:xfrm>
              <a:off x="4772048" y="1887174"/>
              <a:ext cx="752843" cy="639790"/>
              <a:chOff x="4772048" y="1887174"/>
              <a:chExt cx="752843" cy="639790"/>
            </a:xfrm>
            <a:effectLst>
              <a:outerShdw blurRad="50800" dist="38100" dir="5400000" algn="t" rotWithShape="0">
                <a:prstClr val="black">
                  <a:alpha val="40000"/>
                </a:prstClr>
              </a:outerShdw>
            </a:effectLst>
          </p:grpSpPr>
          <p:sp>
            <p:nvSpPr>
              <p:cNvPr id="80" name="六边形 79"/>
              <p:cNvSpPr/>
              <p:nvPr/>
            </p:nvSpPr>
            <p:spPr>
              <a:xfrm>
                <a:off x="4772733" y="1887174"/>
                <a:ext cx="742156" cy="639790"/>
              </a:xfrm>
              <a:prstGeom prst="hexagon">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5" name="六边形 30"/>
              <p:cNvSpPr/>
              <p:nvPr/>
            </p:nvSpPr>
            <p:spPr>
              <a:xfrm>
                <a:off x="4772048" y="1889555"/>
                <a:ext cx="752843" cy="332383"/>
              </a:xfrm>
              <a:custGeom>
                <a:avLst/>
                <a:gdLst>
                  <a:gd name="connsiteX0" fmla="*/ 159948 w 629873"/>
                  <a:gd name="connsiteY0" fmla="*/ 0 h 466515"/>
                  <a:gd name="connsiteX1" fmla="*/ 582209 w 629873"/>
                  <a:gd name="connsiteY1" fmla="*/ 0 h 466515"/>
                  <a:gd name="connsiteX2" fmla="*/ 629873 w 629873"/>
                  <a:gd name="connsiteY2" fmla="*/ 95328 h 466515"/>
                  <a:gd name="connsiteX3" fmla="*/ 629018 w 629873"/>
                  <a:gd name="connsiteY3" fmla="*/ 94258 h 466515"/>
                  <a:gd name="connsiteX4" fmla="*/ 222400 w 629873"/>
                  <a:gd name="connsiteY4" fmla="*/ 104243 h 466515"/>
                  <a:gd name="connsiteX5" fmla="*/ 73310 w 629873"/>
                  <a:gd name="connsiteY5" fmla="*/ 466515 h 466515"/>
                  <a:gd name="connsiteX6" fmla="*/ 0 w 629873"/>
                  <a:gd name="connsiteY6" fmla="*/ 319895 h 466515"/>
                  <a:gd name="connsiteX7" fmla="*/ 159948 w 629873"/>
                  <a:gd name="connsiteY7" fmla="*/ 0 h 466515"/>
                  <a:gd name="connsiteX0-1" fmla="*/ 159948 w 629873"/>
                  <a:gd name="connsiteY0-2" fmla="*/ 0 h 319895"/>
                  <a:gd name="connsiteX1-3" fmla="*/ 582209 w 629873"/>
                  <a:gd name="connsiteY1-4" fmla="*/ 0 h 319895"/>
                  <a:gd name="connsiteX2-5" fmla="*/ 629873 w 629873"/>
                  <a:gd name="connsiteY2-6" fmla="*/ 95328 h 319895"/>
                  <a:gd name="connsiteX3-7" fmla="*/ 629018 w 629873"/>
                  <a:gd name="connsiteY3-8" fmla="*/ 94258 h 319895"/>
                  <a:gd name="connsiteX4-9" fmla="*/ 222400 w 629873"/>
                  <a:gd name="connsiteY4-10" fmla="*/ 104243 h 319895"/>
                  <a:gd name="connsiteX5-11" fmla="*/ 0 w 629873"/>
                  <a:gd name="connsiteY5-12" fmla="*/ 319895 h 319895"/>
                  <a:gd name="connsiteX6-13" fmla="*/ 159948 w 629873"/>
                  <a:gd name="connsiteY6-14" fmla="*/ 0 h 319895"/>
                  <a:gd name="connsiteX0-15" fmla="*/ 159948 w 752843"/>
                  <a:gd name="connsiteY0-16" fmla="*/ 0 h 332383"/>
                  <a:gd name="connsiteX1-17" fmla="*/ 582209 w 752843"/>
                  <a:gd name="connsiteY1-18" fmla="*/ 0 h 332383"/>
                  <a:gd name="connsiteX2-19" fmla="*/ 629873 w 752843"/>
                  <a:gd name="connsiteY2-20" fmla="*/ 95328 h 332383"/>
                  <a:gd name="connsiteX3-21" fmla="*/ 752843 w 752843"/>
                  <a:gd name="connsiteY3-22" fmla="*/ 332383 h 332383"/>
                  <a:gd name="connsiteX4-23" fmla="*/ 222400 w 752843"/>
                  <a:gd name="connsiteY4-24" fmla="*/ 104243 h 332383"/>
                  <a:gd name="connsiteX5-25" fmla="*/ 0 w 752843"/>
                  <a:gd name="connsiteY5-26" fmla="*/ 319895 h 332383"/>
                  <a:gd name="connsiteX6-27" fmla="*/ 159948 w 752843"/>
                  <a:gd name="connsiteY6-28" fmla="*/ 0 h 3323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752843" h="332383">
                    <a:moveTo>
                      <a:pt x="159948" y="0"/>
                    </a:moveTo>
                    <a:lnTo>
                      <a:pt x="582209" y="0"/>
                    </a:lnTo>
                    <a:lnTo>
                      <a:pt x="629873" y="95328"/>
                    </a:lnTo>
                    <a:lnTo>
                      <a:pt x="752843" y="332383"/>
                    </a:lnTo>
                    <a:lnTo>
                      <a:pt x="222400" y="104243"/>
                    </a:lnTo>
                    <a:lnTo>
                      <a:pt x="0" y="319895"/>
                    </a:lnTo>
                    <a:lnTo>
                      <a:pt x="159948" y="0"/>
                    </a:ln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16402" name="TextBox 80"/>
            <p:cNvSpPr txBox="1">
              <a:spLocks noChangeArrowheads="1"/>
            </p:cNvSpPr>
            <p:nvPr/>
          </p:nvSpPr>
          <p:spPr bwMode="auto">
            <a:xfrm>
              <a:off x="4901076" y="1862498"/>
              <a:ext cx="54240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b="1">
                  <a:solidFill>
                    <a:srgbClr val="FFFFFF"/>
                  </a:solidFill>
                  <a:latin typeface="Arial" panose="020B0604020202020204" pitchFamily="34" charset="0"/>
                  <a:cs typeface="Arial" panose="020B0604020202020204" pitchFamily="34" charset="0"/>
                </a:rPr>
                <a:t>3</a:t>
              </a:r>
              <a:endParaRPr lang="zh-CN" altLang="en-US" sz="4000" b="1">
                <a:solidFill>
                  <a:srgbClr val="FFFFFF"/>
                </a:solidFill>
                <a:latin typeface="Arial" panose="020B0604020202020204" pitchFamily="34" charset="0"/>
                <a:cs typeface="Arial" panose="020B0604020202020204" pitchFamily="34" charset="0"/>
              </a:endParaRPr>
            </a:p>
          </p:txBody>
        </p:sp>
      </p:grpSp>
      <p:grpSp>
        <p:nvGrpSpPr>
          <p:cNvPr id="11" name="组合 10"/>
          <p:cNvGrpSpPr/>
          <p:nvPr/>
        </p:nvGrpSpPr>
        <p:grpSpPr bwMode="auto">
          <a:xfrm>
            <a:off x="6057900" y="1862138"/>
            <a:ext cx="755650" cy="3392487"/>
            <a:chOff x="6058649" y="1862498"/>
            <a:chExt cx="755290" cy="3391673"/>
          </a:xfrm>
        </p:grpSpPr>
        <p:grpSp>
          <p:nvGrpSpPr>
            <p:cNvPr id="83" name="组合 82"/>
            <p:cNvGrpSpPr/>
            <p:nvPr/>
          </p:nvGrpSpPr>
          <p:grpSpPr>
            <a:xfrm>
              <a:off x="6058649" y="2325561"/>
              <a:ext cx="745599" cy="2928610"/>
              <a:chOff x="2255044" y="2311047"/>
              <a:chExt cx="745599" cy="3015696"/>
            </a:xfrm>
            <a:effectLst>
              <a:outerShdw blurRad="50800" dist="38100" dir="5400000" algn="t" rotWithShape="0">
                <a:prstClr val="black">
                  <a:alpha val="40000"/>
                </a:prstClr>
              </a:outerShdw>
            </a:effectLst>
          </p:grpSpPr>
          <p:sp>
            <p:nvSpPr>
              <p:cNvPr id="84" name="圆角矩形 26"/>
              <p:cNvSpPr/>
              <p:nvPr/>
            </p:nvSpPr>
            <p:spPr>
              <a:xfrm>
                <a:off x="2255776" y="2311047"/>
                <a:ext cx="744867" cy="3015696"/>
              </a:xfrm>
              <a:custGeom>
                <a:avLst/>
                <a:gdLst/>
                <a:ahLst/>
                <a:cxnLst/>
                <a:rect l="l" t="t" r="r" b="b"/>
                <a:pathLst>
                  <a:path w="744867" h="3015696">
                    <a:moveTo>
                      <a:pt x="0" y="0"/>
                    </a:moveTo>
                    <a:lnTo>
                      <a:pt x="136722" y="273443"/>
                    </a:lnTo>
                    <a:lnTo>
                      <a:pt x="611131" y="273443"/>
                    </a:lnTo>
                    <a:lnTo>
                      <a:pt x="744867" y="5970"/>
                    </a:lnTo>
                    <a:lnTo>
                      <a:pt x="744867" y="2891549"/>
                    </a:lnTo>
                    <a:cubicBezTo>
                      <a:pt x="744867" y="2960113"/>
                      <a:pt x="689284" y="3015696"/>
                      <a:pt x="620720" y="3015696"/>
                    </a:cubicBezTo>
                    <a:lnTo>
                      <a:pt x="124147" y="3015696"/>
                    </a:lnTo>
                    <a:cubicBezTo>
                      <a:pt x="55583" y="3015696"/>
                      <a:pt x="0" y="2960113"/>
                      <a:pt x="0" y="2891549"/>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5" name="圆角矩形 26"/>
              <p:cNvSpPr/>
              <p:nvPr/>
            </p:nvSpPr>
            <p:spPr>
              <a:xfrm>
                <a:off x="2255044" y="2311047"/>
                <a:ext cx="532271" cy="3015696"/>
              </a:xfrm>
              <a:custGeom>
                <a:avLst/>
                <a:gdLst/>
                <a:ahLst/>
                <a:cxnLst/>
                <a:rect l="l" t="t" r="r" b="b"/>
                <a:pathLst>
                  <a:path w="532271" h="3015696">
                    <a:moveTo>
                      <a:pt x="0" y="0"/>
                    </a:moveTo>
                    <a:lnTo>
                      <a:pt x="136722" y="273443"/>
                    </a:lnTo>
                    <a:lnTo>
                      <a:pt x="532271" y="273443"/>
                    </a:lnTo>
                    <a:cubicBezTo>
                      <a:pt x="359535" y="556311"/>
                      <a:pt x="220024" y="919779"/>
                      <a:pt x="140810" y="1326899"/>
                    </a:cubicBezTo>
                    <a:cubicBezTo>
                      <a:pt x="7916" y="2009905"/>
                      <a:pt x="78413" y="2642646"/>
                      <a:pt x="294761" y="3015696"/>
                    </a:cubicBezTo>
                    <a:lnTo>
                      <a:pt x="124147" y="3015696"/>
                    </a:lnTo>
                    <a:cubicBezTo>
                      <a:pt x="55583" y="3015696"/>
                      <a:pt x="0" y="2960113"/>
                      <a:pt x="0" y="2891549"/>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88" name="TextBox 87"/>
            <p:cNvSpPr txBox="1"/>
            <p:nvPr/>
          </p:nvSpPr>
          <p:spPr>
            <a:xfrm>
              <a:off x="6202091" y="2768426"/>
              <a:ext cx="459521" cy="1741387"/>
            </a:xfrm>
            <a:prstGeom prst="rect">
              <a:avLst/>
            </a:prstGeom>
            <a:noFill/>
          </p:spPr>
          <p:txBody>
            <a:bodyPr vert="eaVert" wrap="square">
              <a:spAutoFit/>
            </a:bodyPr>
            <a:lstStyle/>
            <a:p>
              <a:pPr eaLnBrk="1" fontAlgn="auto" hangingPunct="1">
                <a:spcBef>
                  <a:spcPts val="0"/>
                </a:spcBef>
                <a:spcAft>
                  <a:spcPts val="0"/>
                </a:spcAft>
                <a:defRPr/>
              </a:pPr>
              <a:r>
                <a:rPr lang="en-US" altLang="zh-CN" b="1" spc="80" dirty="0">
                  <a:solidFill>
                    <a:prstClr val="white"/>
                  </a:solidFill>
                  <a:latin typeface="微软雅黑" panose="020B0503020204020204" pitchFamily="34" charset="-122"/>
                  <a:ea typeface="微软雅黑" panose="020B0503020204020204" pitchFamily="34" charset="-122"/>
                </a:rPr>
                <a:t> </a:t>
              </a:r>
              <a:r>
                <a:rPr lang="zh-CN" altLang="en-US" b="1" spc="80" dirty="0">
                  <a:solidFill>
                    <a:prstClr val="white"/>
                  </a:solidFill>
                  <a:latin typeface="微软雅黑" panose="020B0503020204020204" pitchFamily="34" charset="-122"/>
                  <a:ea typeface="微软雅黑" panose="020B0503020204020204" pitchFamily="34" charset="-122"/>
                </a:rPr>
                <a:t>合作</a:t>
              </a:r>
              <a:r>
                <a:rPr lang="zh-CN" altLang="en-US" b="1" spc="80" dirty="0">
                  <a:solidFill>
                    <a:prstClr val="white"/>
                  </a:solidFill>
                  <a:latin typeface="微软雅黑" panose="020B0503020204020204" pitchFamily="34" charset="-122"/>
                  <a:ea typeface="微软雅黑" panose="020B0503020204020204" pitchFamily="34" charset="-122"/>
                </a:rPr>
                <a:t>细节</a:t>
              </a:r>
              <a:endParaRPr lang="zh-CN" altLang="en-US" b="1" spc="80" dirty="0">
                <a:solidFill>
                  <a:prstClr val="white"/>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6060370" y="1887174"/>
              <a:ext cx="753569" cy="639790"/>
              <a:chOff x="6060370" y="1887174"/>
              <a:chExt cx="753569" cy="639790"/>
            </a:xfrm>
            <a:effectLst>
              <a:outerShdw blurRad="50800" dist="38100" dir="5400000" algn="t" rotWithShape="0">
                <a:prstClr val="black">
                  <a:alpha val="40000"/>
                </a:prstClr>
              </a:outerShdw>
            </a:effectLst>
          </p:grpSpPr>
          <p:sp>
            <p:nvSpPr>
              <p:cNvPr id="86" name="六边形 85"/>
              <p:cNvSpPr/>
              <p:nvPr/>
            </p:nvSpPr>
            <p:spPr>
              <a:xfrm>
                <a:off x="6060370" y="1887174"/>
                <a:ext cx="742156" cy="639790"/>
              </a:xfrm>
              <a:prstGeom prst="hexagon">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7" name="六边形 30"/>
              <p:cNvSpPr/>
              <p:nvPr/>
            </p:nvSpPr>
            <p:spPr>
              <a:xfrm>
                <a:off x="6061096" y="1887174"/>
                <a:ext cx="752843" cy="332383"/>
              </a:xfrm>
              <a:custGeom>
                <a:avLst/>
                <a:gdLst>
                  <a:gd name="connsiteX0" fmla="*/ 159948 w 629873"/>
                  <a:gd name="connsiteY0" fmla="*/ 0 h 466515"/>
                  <a:gd name="connsiteX1" fmla="*/ 582209 w 629873"/>
                  <a:gd name="connsiteY1" fmla="*/ 0 h 466515"/>
                  <a:gd name="connsiteX2" fmla="*/ 629873 w 629873"/>
                  <a:gd name="connsiteY2" fmla="*/ 95328 h 466515"/>
                  <a:gd name="connsiteX3" fmla="*/ 629018 w 629873"/>
                  <a:gd name="connsiteY3" fmla="*/ 94258 h 466515"/>
                  <a:gd name="connsiteX4" fmla="*/ 222400 w 629873"/>
                  <a:gd name="connsiteY4" fmla="*/ 104243 h 466515"/>
                  <a:gd name="connsiteX5" fmla="*/ 73310 w 629873"/>
                  <a:gd name="connsiteY5" fmla="*/ 466515 h 466515"/>
                  <a:gd name="connsiteX6" fmla="*/ 0 w 629873"/>
                  <a:gd name="connsiteY6" fmla="*/ 319895 h 466515"/>
                  <a:gd name="connsiteX7" fmla="*/ 159948 w 629873"/>
                  <a:gd name="connsiteY7" fmla="*/ 0 h 466515"/>
                  <a:gd name="connsiteX0-1" fmla="*/ 159948 w 629873"/>
                  <a:gd name="connsiteY0-2" fmla="*/ 0 h 319895"/>
                  <a:gd name="connsiteX1-3" fmla="*/ 582209 w 629873"/>
                  <a:gd name="connsiteY1-4" fmla="*/ 0 h 319895"/>
                  <a:gd name="connsiteX2-5" fmla="*/ 629873 w 629873"/>
                  <a:gd name="connsiteY2-6" fmla="*/ 95328 h 319895"/>
                  <a:gd name="connsiteX3-7" fmla="*/ 629018 w 629873"/>
                  <a:gd name="connsiteY3-8" fmla="*/ 94258 h 319895"/>
                  <a:gd name="connsiteX4-9" fmla="*/ 222400 w 629873"/>
                  <a:gd name="connsiteY4-10" fmla="*/ 104243 h 319895"/>
                  <a:gd name="connsiteX5-11" fmla="*/ 0 w 629873"/>
                  <a:gd name="connsiteY5-12" fmla="*/ 319895 h 319895"/>
                  <a:gd name="connsiteX6-13" fmla="*/ 159948 w 629873"/>
                  <a:gd name="connsiteY6-14" fmla="*/ 0 h 319895"/>
                  <a:gd name="connsiteX0-15" fmla="*/ 159948 w 752843"/>
                  <a:gd name="connsiteY0-16" fmla="*/ 0 h 332383"/>
                  <a:gd name="connsiteX1-17" fmla="*/ 582209 w 752843"/>
                  <a:gd name="connsiteY1-18" fmla="*/ 0 h 332383"/>
                  <a:gd name="connsiteX2-19" fmla="*/ 629873 w 752843"/>
                  <a:gd name="connsiteY2-20" fmla="*/ 95328 h 332383"/>
                  <a:gd name="connsiteX3-21" fmla="*/ 752843 w 752843"/>
                  <a:gd name="connsiteY3-22" fmla="*/ 332383 h 332383"/>
                  <a:gd name="connsiteX4-23" fmla="*/ 222400 w 752843"/>
                  <a:gd name="connsiteY4-24" fmla="*/ 104243 h 332383"/>
                  <a:gd name="connsiteX5-25" fmla="*/ 0 w 752843"/>
                  <a:gd name="connsiteY5-26" fmla="*/ 319895 h 332383"/>
                  <a:gd name="connsiteX6-27" fmla="*/ 159948 w 752843"/>
                  <a:gd name="connsiteY6-28" fmla="*/ 0 h 3323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752843" h="332383">
                    <a:moveTo>
                      <a:pt x="159948" y="0"/>
                    </a:moveTo>
                    <a:lnTo>
                      <a:pt x="582209" y="0"/>
                    </a:lnTo>
                    <a:lnTo>
                      <a:pt x="629873" y="95328"/>
                    </a:lnTo>
                    <a:lnTo>
                      <a:pt x="752843" y="332383"/>
                    </a:lnTo>
                    <a:lnTo>
                      <a:pt x="222400" y="104243"/>
                    </a:lnTo>
                    <a:lnTo>
                      <a:pt x="0" y="319895"/>
                    </a:lnTo>
                    <a:lnTo>
                      <a:pt x="159948" y="0"/>
                    </a:ln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16398" name="TextBox 86"/>
            <p:cNvSpPr txBox="1">
              <a:spLocks noChangeArrowheads="1"/>
            </p:cNvSpPr>
            <p:nvPr/>
          </p:nvSpPr>
          <p:spPr bwMode="auto">
            <a:xfrm>
              <a:off x="6188713" y="1862498"/>
              <a:ext cx="54240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b="1">
                  <a:solidFill>
                    <a:srgbClr val="FFFFFF"/>
                  </a:solidFill>
                  <a:latin typeface="Arial" panose="020B0604020202020204" pitchFamily="34" charset="0"/>
                  <a:cs typeface="Arial" panose="020B0604020202020204" pitchFamily="34" charset="0"/>
                </a:rPr>
                <a:t>4</a:t>
              </a:r>
              <a:endParaRPr lang="zh-CN" altLang="en-US" sz="4000" b="1">
                <a:solidFill>
                  <a:srgbClr val="FFFFFF"/>
                </a:solidFill>
                <a:latin typeface="Arial" panose="020B0604020202020204" pitchFamily="34" charset="0"/>
                <a:cs typeface="Arial" panose="020B0604020202020204" pitchFamily="34" charset="0"/>
              </a:endParaRPr>
            </a:p>
          </p:txBody>
        </p:sp>
      </p:grpSp>
      <p:grpSp>
        <p:nvGrpSpPr>
          <p:cNvPr id="43" name="组合 42"/>
          <p:cNvGrpSpPr/>
          <p:nvPr/>
        </p:nvGrpSpPr>
        <p:grpSpPr bwMode="auto">
          <a:xfrm>
            <a:off x="0" y="209550"/>
            <a:ext cx="2541588" cy="1108075"/>
            <a:chOff x="0" y="332656"/>
            <a:chExt cx="2541776" cy="1107996"/>
          </a:xfrm>
        </p:grpSpPr>
        <p:sp>
          <p:nvSpPr>
            <p:cNvPr id="44" name="矩形 43"/>
            <p:cNvSpPr/>
            <p:nvPr/>
          </p:nvSpPr>
          <p:spPr>
            <a:xfrm>
              <a:off x="0" y="545366"/>
              <a:ext cx="954159" cy="638130"/>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45" name="矩形 44"/>
            <p:cNvSpPr/>
            <p:nvPr/>
          </p:nvSpPr>
          <p:spPr bwMode="auto">
            <a:xfrm>
              <a:off x="212741" y="332656"/>
              <a:ext cx="2329035" cy="1107996"/>
            </a:xfrm>
            <a:prstGeom prst="rect">
              <a:avLst/>
            </a:prstGeom>
          </p:spPr>
          <p:txBody>
            <a:bodyPr>
              <a:spAutoFit/>
            </a:bodyPr>
            <a:lstStyle/>
            <a:p>
              <a:pPr eaLnBrk="1" fontAlgn="auto" hangingPunct="1">
                <a:spcBef>
                  <a:spcPts val="0"/>
                </a:spcBef>
                <a:spcAft>
                  <a:spcPts val="0"/>
                </a:spcAft>
                <a:defRPr/>
              </a:pPr>
              <a:r>
                <a:rPr lang="en-US" altLang="zh-CN" sz="6600" spc="30" dirty="0">
                  <a:solidFill>
                    <a:prstClr val="white"/>
                  </a:solidFill>
                  <a:latin typeface="Arial Black" panose="020B0A04020102020204" pitchFamily="34" charset="0"/>
                  <a:ea typeface="微软雅黑" panose="020B0503020204020204" pitchFamily="34" charset="-122"/>
                </a:rPr>
                <a:t>C</a:t>
              </a:r>
              <a:r>
                <a:rPr lang="en-US" altLang="zh-CN" sz="2000" spc="30" dirty="0">
                  <a:solidFill>
                    <a:srgbClr val="2A65AC"/>
                  </a:solidFill>
                  <a:latin typeface="Arial Black" panose="020B0A04020102020204" pitchFamily="34" charset="0"/>
                  <a:ea typeface="微软雅黑" panose="020B0503020204020204" pitchFamily="34" charset="-122"/>
                </a:rPr>
                <a:t>ONTENTS</a:t>
              </a:r>
              <a:endParaRPr lang="zh-CN" altLang="en-US" sz="2000" spc="30" dirty="0">
                <a:solidFill>
                  <a:srgbClr val="2A65AC"/>
                </a:solidFill>
                <a:latin typeface="Arial Black" panose="020B0A04020102020204" pitchFamily="34" charset="0"/>
                <a:ea typeface="微软雅黑" panose="020B0503020204020204" pitchFamily="34" charset="-122"/>
              </a:endParaRPr>
            </a:p>
          </p:txBody>
        </p:sp>
        <p:sp>
          <p:nvSpPr>
            <p:cNvPr id="16394" name="TextBox 45"/>
            <p:cNvSpPr txBox="1">
              <a:spLocks noChangeArrowheads="1"/>
            </p:cNvSpPr>
            <p:nvPr/>
          </p:nvSpPr>
          <p:spPr bwMode="auto">
            <a:xfrm>
              <a:off x="851714" y="455464"/>
              <a:ext cx="89969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2A65AC"/>
                  </a:solidFill>
                  <a:latin typeface="微软雅黑" panose="020B0503020204020204" pitchFamily="34" charset="-122"/>
                  <a:ea typeface="微软雅黑" panose="020B0503020204020204" pitchFamily="34" charset="-122"/>
                </a:rPr>
                <a:t>目录</a:t>
              </a:r>
              <a:endParaRPr lang="zh-CN" altLang="en-US" sz="2800" b="1">
                <a:solidFill>
                  <a:srgbClr val="2A65AC"/>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250"/>
                                        <p:tgtEl>
                                          <p:spTgt spid="43"/>
                                        </p:tgtEl>
                                      </p:cBhvr>
                                    </p:animEffect>
                                  </p:childTnLst>
                                </p:cTn>
                              </p:par>
                              <p:par>
                                <p:cTn id="8" presetID="2" presetClass="entr" presetSubtype="8"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additive="base">
                                        <p:cTn id="10" dur="500" fill="hold"/>
                                        <p:tgtEl>
                                          <p:spTgt spid="22"/>
                                        </p:tgtEl>
                                        <p:attrNameLst>
                                          <p:attrName>ppt_x</p:attrName>
                                        </p:attrNameLst>
                                      </p:cBhvr>
                                      <p:tavLst>
                                        <p:tav tm="0">
                                          <p:val>
                                            <p:strVal val="0-#ppt_w/2"/>
                                          </p:val>
                                        </p:tav>
                                        <p:tav tm="100000">
                                          <p:val>
                                            <p:strVal val="#ppt_x"/>
                                          </p:val>
                                        </p:tav>
                                      </p:tavLst>
                                    </p:anim>
                                    <p:anim calcmode="lin" valueType="num">
                                      <p:cBhvr additive="base">
                                        <p:cTn id="11" dur="500" fill="hold"/>
                                        <p:tgtEl>
                                          <p:spTgt spid="22"/>
                                        </p:tgtEl>
                                        <p:attrNameLst>
                                          <p:attrName>ppt_y</p:attrName>
                                        </p:attrNameLst>
                                      </p:cBhvr>
                                      <p:tavLst>
                                        <p:tav tm="0">
                                          <p:val>
                                            <p:strVal val="#ppt_y"/>
                                          </p:val>
                                        </p:tav>
                                        <p:tav tm="100000">
                                          <p:val>
                                            <p:strVal val="#ppt_y"/>
                                          </p:val>
                                        </p:tav>
                                      </p:tavLst>
                                    </p:anim>
                                  </p:childTnLst>
                                </p:cTn>
                              </p:par>
                              <p:par>
                                <p:cTn id="12" presetID="12" presetClass="entr" presetSubtype="8" fill="hold" nodeType="withEffect">
                                  <p:stCondLst>
                                    <p:cond delay="10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200"/>
                                        <p:tgtEl>
                                          <p:spTgt spid="8"/>
                                        </p:tgtEl>
                                        <p:attrNameLst>
                                          <p:attrName>ppt_x</p:attrName>
                                        </p:attrNameLst>
                                      </p:cBhvr>
                                      <p:tavLst>
                                        <p:tav tm="0">
                                          <p:val>
                                            <p:strVal val="#ppt_x-#ppt_w*1.125000"/>
                                          </p:val>
                                        </p:tav>
                                        <p:tav tm="100000">
                                          <p:val>
                                            <p:strVal val="#ppt_x"/>
                                          </p:val>
                                        </p:tav>
                                      </p:tavLst>
                                    </p:anim>
                                    <p:animEffect transition="in" filter="wipe(right)">
                                      <p:cBhvr>
                                        <p:cTn id="15" dur="200"/>
                                        <p:tgtEl>
                                          <p:spTgt spid="8"/>
                                        </p:tgtEl>
                                      </p:cBhvr>
                                    </p:animEffect>
                                  </p:childTnLst>
                                </p:cTn>
                              </p:par>
                              <p:par>
                                <p:cTn id="16" presetID="12" presetClass="entr" presetSubtype="8" fill="hold" nodeType="withEffect">
                                  <p:stCondLst>
                                    <p:cond delay="20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200"/>
                                        <p:tgtEl>
                                          <p:spTgt spid="9"/>
                                        </p:tgtEl>
                                        <p:attrNameLst>
                                          <p:attrName>ppt_x</p:attrName>
                                        </p:attrNameLst>
                                      </p:cBhvr>
                                      <p:tavLst>
                                        <p:tav tm="0">
                                          <p:val>
                                            <p:strVal val="#ppt_x-#ppt_w*1.125000"/>
                                          </p:val>
                                        </p:tav>
                                        <p:tav tm="100000">
                                          <p:val>
                                            <p:strVal val="#ppt_x"/>
                                          </p:val>
                                        </p:tav>
                                      </p:tavLst>
                                    </p:anim>
                                    <p:animEffect transition="in" filter="wipe(right)">
                                      <p:cBhvr>
                                        <p:cTn id="19" dur="200"/>
                                        <p:tgtEl>
                                          <p:spTgt spid="9"/>
                                        </p:tgtEl>
                                      </p:cBhvr>
                                    </p:animEffect>
                                  </p:childTnLst>
                                </p:cTn>
                              </p:par>
                              <p:par>
                                <p:cTn id="20" presetID="12" presetClass="entr" presetSubtype="8" fill="hold" nodeType="withEffect">
                                  <p:stCondLst>
                                    <p:cond delay="30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00"/>
                                        <p:tgtEl>
                                          <p:spTgt spid="10"/>
                                        </p:tgtEl>
                                        <p:attrNameLst>
                                          <p:attrName>ppt_x</p:attrName>
                                        </p:attrNameLst>
                                      </p:cBhvr>
                                      <p:tavLst>
                                        <p:tav tm="0">
                                          <p:val>
                                            <p:strVal val="#ppt_x-#ppt_w*1.125000"/>
                                          </p:val>
                                        </p:tav>
                                        <p:tav tm="100000">
                                          <p:val>
                                            <p:strVal val="#ppt_x"/>
                                          </p:val>
                                        </p:tav>
                                      </p:tavLst>
                                    </p:anim>
                                    <p:animEffect transition="in" filter="wipe(right)">
                                      <p:cBhvr>
                                        <p:cTn id="23" dur="200"/>
                                        <p:tgtEl>
                                          <p:spTgt spid="10"/>
                                        </p:tgtEl>
                                      </p:cBhvr>
                                    </p:animEffect>
                                  </p:childTnLst>
                                </p:cTn>
                              </p:par>
                              <p:par>
                                <p:cTn id="24" presetID="12" presetClass="entr" presetSubtype="8" fill="hold" nodeType="withEffect">
                                  <p:stCondLst>
                                    <p:cond delay="40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200"/>
                                        <p:tgtEl>
                                          <p:spTgt spid="11"/>
                                        </p:tgtEl>
                                        <p:attrNameLst>
                                          <p:attrName>ppt_x</p:attrName>
                                        </p:attrNameLst>
                                      </p:cBhvr>
                                      <p:tavLst>
                                        <p:tav tm="0">
                                          <p:val>
                                            <p:strVal val="#ppt_x-#ppt_w*1.125000"/>
                                          </p:val>
                                        </p:tav>
                                        <p:tav tm="100000">
                                          <p:val>
                                            <p:strVal val="#ppt_x"/>
                                          </p:val>
                                        </p:tav>
                                      </p:tavLst>
                                    </p:anim>
                                    <p:animEffect transition="in" filter="wipe(right)">
                                      <p:cBhvr>
                                        <p:cTn id="27" dur="2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bwMode="auto">
          <a:xfrm>
            <a:off x="0" y="198438"/>
            <a:ext cx="3101975" cy="969962"/>
            <a:chOff x="0" y="199071"/>
            <a:chExt cx="3102576" cy="969496"/>
          </a:xfrm>
        </p:grpSpPr>
        <p:sp>
          <p:nvSpPr>
            <p:cNvPr id="28" name="TextBox 27"/>
            <p:cNvSpPr txBox="1"/>
            <p:nvPr/>
          </p:nvSpPr>
          <p:spPr>
            <a:xfrm>
              <a:off x="866943" y="359331"/>
              <a:ext cx="2161007" cy="475386"/>
            </a:xfrm>
            <a:prstGeom prst="rect">
              <a:avLst/>
            </a:prstGeom>
            <a:noFill/>
          </p:spPr>
          <p:txBody>
            <a:bodyPr>
              <a:spAutoFit/>
            </a:bodyPr>
            <a:lstStyle/>
            <a:p>
              <a:pPr eaLnBrk="1" fontAlgn="auto" hangingPunct="1">
                <a:spcBef>
                  <a:spcPts val="0"/>
                </a:spcBef>
                <a:spcAft>
                  <a:spcPts val="0"/>
                </a:spcAft>
                <a:defRPr/>
              </a:pPr>
              <a:r>
                <a:rPr lang="zh-CN" altLang="en-US" sz="2500" b="1" spc="80" dirty="0">
                  <a:solidFill>
                    <a:srgbClr val="2A65AC"/>
                  </a:solidFill>
                  <a:latin typeface="微软雅黑" panose="020B0503020204020204" pitchFamily="34" charset="-122"/>
                  <a:ea typeface="微软雅黑" panose="020B0503020204020204" pitchFamily="34" charset="-122"/>
                </a:rPr>
                <a:t> 合作背景</a:t>
              </a:r>
              <a:endParaRPr lang="en-US" altLang="zh-CN" sz="2500" b="1" spc="80" dirty="0">
                <a:solidFill>
                  <a:srgbClr val="2A65AC"/>
                </a:solidFill>
                <a:latin typeface="微软雅黑" panose="020B0503020204020204" pitchFamily="34" charset="-122"/>
                <a:ea typeface="微软雅黑" panose="020B0503020204020204" pitchFamily="34" charset="-122"/>
              </a:endParaRPr>
            </a:p>
          </p:txBody>
        </p:sp>
        <p:sp>
          <p:nvSpPr>
            <p:cNvPr id="29" name="矩形 28"/>
            <p:cNvSpPr/>
            <p:nvPr/>
          </p:nvSpPr>
          <p:spPr>
            <a:xfrm>
              <a:off x="0" y="425974"/>
              <a:ext cx="954273" cy="518864"/>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8468" name="TextBox 29"/>
            <p:cNvSpPr txBox="1">
              <a:spLocks noChangeArrowheads="1"/>
            </p:cNvSpPr>
            <p:nvPr/>
          </p:nvSpPr>
          <p:spPr bwMode="auto">
            <a:xfrm>
              <a:off x="455104" y="199071"/>
              <a:ext cx="542409" cy="969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700" b="1">
                  <a:solidFill>
                    <a:srgbClr val="FFFFFF"/>
                  </a:solidFill>
                  <a:latin typeface="Arial" panose="020B0604020202020204" pitchFamily="34" charset="0"/>
                  <a:cs typeface="Arial" panose="020B0604020202020204" pitchFamily="34" charset="0"/>
                </a:rPr>
                <a:t>1</a:t>
              </a:r>
              <a:endParaRPr lang="zh-CN" altLang="en-US" sz="5700" b="1">
                <a:solidFill>
                  <a:srgbClr val="FFFFFF"/>
                </a:solidFill>
                <a:latin typeface="Arial" panose="020B0604020202020204" pitchFamily="34" charset="0"/>
                <a:cs typeface="Arial" panose="020B0604020202020204" pitchFamily="34" charset="0"/>
              </a:endParaRPr>
            </a:p>
          </p:txBody>
        </p:sp>
        <p:sp>
          <p:nvSpPr>
            <p:cNvPr id="18469" name="TextBox 30"/>
            <p:cNvSpPr txBox="1">
              <a:spLocks noChangeArrowheads="1"/>
            </p:cNvSpPr>
            <p:nvPr/>
          </p:nvSpPr>
          <p:spPr bwMode="auto">
            <a:xfrm>
              <a:off x="895698" y="738088"/>
              <a:ext cx="2206878" cy="306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solidFill>
                    <a:srgbClr val="2A65AC"/>
                  </a:solidFill>
                  <a:latin typeface="Arial Black" panose="020B0A04020102020204" pitchFamily="34" charset="0"/>
                </a:rPr>
                <a:t> HEZUOBEIING</a:t>
              </a:r>
              <a:endParaRPr lang="zh-CN" altLang="en-US" sz="1400">
                <a:solidFill>
                  <a:srgbClr val="2A65AC"/>
                </a:solidFill>
                <a:latin typeface="Arial Black" panose="020B0A04020102020204" pitchFamily="34" charset="0"/>
              </a:endParaRPr>
            </a:p>
          </p:txBody>
        </p:sp>
      </p:grpSp>
      <p:grpSp>
        <p:nvGrpSpPr>
          <p:cNvPr id="3" name="组合 2"/>
          <p:cNvGrpSpPr/>
          <p:nvPr/>
        </p:nvGrpSpPr>
        <p:grpSpPr>
          <a:xfrm>
            <a:off x="709930" y="1044258"/>
            <a:ext cx="7906385" cy="5550494"/>
            <a:chOff x="1280" y="3018"/>
            <a:chExt cx="12451" cy="8741"/>
          </a:xfrm>
        </p:grpSpPr>
        <p:grpSp>
          <p:nvGrpSpPr>
            <p:cNvPr id="2" name="组合 1"/>
            <p:cNvGrpSpPr/>
            <p:nvPr/>
          </p:nvGrpSpPr>
          <p:grpSpPr bwMode="auto">
            <a:xfrm>
              <a:off x="5078" y="3733"/>
              <a:ext cx="4192" cy="4180"/>
              <a:chOff x="3224212" y="2369369"/>
              <a:chExt cx="2662238" cy="2654298"/>
            </a:xfrm>
          </p:grpSpPr>
          <p:sp>
            <p:nvSpPr>
              <p:cNvPr id="66" name="任意多边形 65"/>
              <p:cNvSpPr/>
              <p:nvPr/>
            </p:nvSpPr>
            <p:spPr>
              <a:xfrm>
                <a:off x="4589463" y="2369369"/>
                <a:ext cx="1296987" cy="1281111"/>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7" name="任意多边形 66"/>
              <p:cNvSpPr/>
              <p:nvPr/>
            </p:nvSpPr>
            <p:spPr>
              <a:xfrm rot="16200000">
                <a:off x="3216276" y="2377305"/>
                <a:ext cx="1295399" cy="1279525"/>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0" name="任意多边形 69"/>
              <p:cNvSpPr/>
              <p:nvPr/>
            </p:nvSpPr>
            <p:spPr>
              <a:xfrm rot="10800000">
                <a:off x="3224212" y="3742555"/>
                <a:ext cx="1295400" cy="1279524"/>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1" name="任意多边形 70"/>
              <p:cNvSpPr/>
              <p:nvPr/>
            </p:nvSpPr>
            <p:spPr>
              <a:xfrm rot="5400000">
                <a:off x="4596607" y="3735410"/>
                <a:ext cx="1295399" cy="1281113"/>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accent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27" name="组合 26"/>
            <p:cNvGrpSpPr/>
            <p:nvPr/>
          </p:nvGrpSpPr>
          <p:grpSpPr bwMode="auto">
            <a:xfrm>
              <a:off x="5870" y="4518"/>
              <a:ext cx="2598" cy="2600"/>
              <a:chOff x="3727102" y="2869220"/>
              <a:chExt cx="1650020" cy="1650729"/>
            </a:xfrm>
          </p:grpSpPr>
          <p:sp>
            <p:nvSpPr>
              <p:cNvPr id="25" name="椭圆 24"/>
              <p:cNvSpPr/>
              <p:nvPr/>
            </p:nvSpPr>
            <p:spPr>
              <a:xfrm>
                <a:off x="3728691" y="2869220"/>
                <a:ext cx="1648431" cy="1649141"/>
              </a:xfrm>
              <a:prstGeom prst="ellips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3" name="椭圆 32"/>
              <p:cNvSpPr/>
              <p:nvPr/>
            </p:nvSpPr>
            <p:spPr>
              <a:xfrm>
                <a:off x="3728691" y="2870807"/>
                <a:ext cx="1648431" cy="1649142"/>
              </a:xfrm>
              <a:custGeom>
                <a:avLst/>
                <a:gdLst/>
                <a:ahLst/>
                <a:cxnLst/>
                <a:rect l="l" t="t" r="r" b="b"/>
                <a:pathLst>
                  <a:path w="1648660" h="1648660">
                    <a:moveTo>
                      <a:pt x="824330" y="108012"/>
                    </a:moveTo>
                    <a:cubicBezTo>
                      <a:pt x="428718" y="108012"/>
                      <a:pt x="108012" y="428718"/>
                      <a:pt x="108012" y="824330"/>
                    </a:cubicBezTo>
                    <a:cubicBezTo>
                      <a:pt x="108012" y="1219942"/>
                      <a:pt x="428718" y="1540648"/>
                      <a:pt x="824330" y="1540648"/>
                    </a:cubicBezTo>
                    <a:cubicBezTo>
                      <a:pt x="1219942" y="1540648"/>
                      <a:pt x="1540648" y="1219942"/>
                      <a:pt x="1540648" y="824330"/>
                    </a:cubicBezTo>
                    <a:cubicBezTo>
                      <a:pt x="1540648" y="428718"/>
                      <a:pt x="1219942" y="108012"/>
                      <a:pt x="824330" y="108012"/>
                    </a:cubicBezTo>
                    <a:close/>
                    <a:moveTo>
                      <a:pt x="824330" y="0"/>
                    </a:moveTo>
                    <a:cubicBezTo>
                      <a:pt x="1279595" y="0"/>
                      <a:pt x="1648660" y="369065"/>
                      <a:pt x="1648660" y="824330"/>
                    </a:cubicBezTo>
                    <a:cubicBezTo>
                      <a:pt x="1648660" y="1279595"/>
                      <a:pt x="1279595" y="1648660"/>
                      <a:pt x="824330" y="1648660"/>
                    </a:cubicBezTo>
                    <a:cubicBezTo>
                      <a:pt x="369065" y="1648660"/>
                      <a:pt x="0" y="1279595"/>
                      <a:pt x="0" y="824330"/>
                    </a:cubicBezTo>
                    <a:cubicBezTo>
                      <a:pt x="0" y="369065"/>
                      <a:pt x="369065" y="0"/>
                      <a:pt x="824330" y="0"/>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7" name="椭圆 36"/>
              <p:cNvSpPr/>
              <p:nvPr/>
            </p:nvSpPr>
            <p:spPr>
              <a:xfrm>
                <a:off x="3727102" y="2869220"/>
                <a:ext cx="1648431" cy="1649141"/>
              </a:xfrm>
              <a:custGeom>
                <a:avLst/>
                <a:gdLst/>
                <a:ahLst/>
                <a:cxnLst/>
                <a:rect l="l" t="t" r="r" b="b"/>
                <a:pathLst>
                  <a:path w="1648660" h="1648660">
                    <a:moveTo>
                      <a:pt x="824330" y="212014"/>
                    </a:moveTo>
                    <a:cubicBezTo>
                      <a:pt x="486157" y="212014"/>
                      <a:pt x="212014" y="486157"/>
                      <a:pt x="212014" y="824330"/>
                    </a:cubicBezTo>
                    <a:cubicBezTo>
                      <a:pt x="212014" y="1162503"/>
                      <a:pt x="486157" y="1436646"/>
                      <a:pt x="824330" y="1436646"/>
                    </a:cubicBezTo>
                    <a:cubicBezTo>
                      <a:pt x="1162503" y="1436646"/>
                      <a:pt x="1436646" y="1162503"/>
                      <a:pt x="1436646" y="824330"/>
                    </a:cubicBezTo>
                    <a:cubicBezTo>
                      <a:pt x="1436646" y="486157"/>
                      <a:pt x="1162503" y="212014"/>
                      <a:pt x="824330" y="212014"/>
                    </a:cubicBezTo>
                    <a:close/>
                    <a:moveTo>
                      <a:pt x="824330" y="0"/>
                    </a:moveTo>
                    <a:cubicBezTo>
                      <a:pt x="1279595" y="0"/>
                      <a:pt x="1648660" y="369065"/>
                      <a:pt x="1648660" y="824330"/>
                    </a:cubicBezTo>
                    <a:cubicBezTo>
                      <a:pt x="1648660" y="1279595"/>
                      <a:pt x="1279595" y="1648660"/>
                      <a:pt x="824330" y="1648660"/>
                    </a:cubicBezTo>
                    <a:cubicBezTo>
                      <a:pt x="369065" y="1648660"/>
                      <a:pt x="0" y="1279595"/>
                      <a:pt x="0" y="824330"/>
                    </a:cubicBezTo>
                    <a:cubicBezTo>
                      <a:pt x="0" y="369065"/>
                      <a:pt x="369065" y="0"/>
                      <a:pt x="824330" y="0"/>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32" name="任意多边形 31"/>
            <p:cNvSpPr/>
            <p:nvPr/>
          </p:nvSpPr>
          <p:spPr>
            <a:xfrm>
              <a:off x="7228" y="3733"/>
              <a:ext cx="2042" cy="2017"/>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42" name="任意多边形 41"/>
            <p:cNvSpPr/>
            <p:nvPr/>
          </p:nvSpPr>
          <p:spPr>
            <a:xfrm rot="16200000">
              <a:off x="5065" y="3745"/>
              <a:ext cx="2040" cy="2015"/>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43" name="任意多边形 42"/>
            <p:cNvSpPr/>
            <p:nvPr/>
          </p:nvSpPr>
          <p:spPr>
            <a:xfrm rot="10800000">
              <a:off x="5078" y="5895"/>
              <a:ext cx="2040" cy="2015"/>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44" name="任意多边形 43"/>
            <p:cNvSpPr/>
            <p:nvPr/>
          </p:nvSpPr>
          <p:spPr>
            <a:xfrm rot="5400000">
              <a:off x="7239" y="5884"/>
              <a:ext cx="2040" cy="2018"/>
            </a:xfrm>
            <a:custGeom>
              <a:avLst/>
              <a:gdLst/>
              <a:ahLst/>
              <a:cxnLst/>
              <a:rect l="l" t="t" r="r" b="b"/>
              <a:pathLst>
                <a:path w="1296334" h="1280658">
                  <a:moveTo>
                    <a:pt x="3732" y="0"/>
                  </a:moveTo>
                  <a:cubicBezTo>
                    <a:pt x="711370" y="5449"/>
                    <a:pt x="1284680" y="574617"/>
                    <a:pt x="1296334" y="1280658"/>
                  </a:cubicBezTo>
                  <a:lnTo>
                    <a:pt x="870723" y="1280658"/>
                  </a:lnTo>
                  <a:cubicBezTo>
                    <a:pt x="859044" y="808448"/>
                    <a:pt x="474287" y="429040"/>
                    <a:pt x="0" y="425424"/>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3" name="TextBox 22"/>
            <p:cNvSpPr txBox="1">
              <a:spLocks noChangeArrowheads="1"/>
            </p:cNvSpPr>
            <p:nvPr/>
          </p:nvSpPr>
          <p:spPr bwMode="auto">
            <a:xfrm>
              <a:off x="5900" y="4904"/>
              <a:ext cx="2535" cy="2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a:solidFill>
                    <a:srgbClr val="FFFFFF"/>
                  </a:solidFill>
                  <a:latin typeface="微软雅黑" panose="020B0503020204020204" pitchFamily="34" charset="-122"/>
                  <a:ea typeface="微软雅黑" panose="020B0503020204020204" pitchFamily="34" charset="-122"/>
                </a:rPr>
                <a:t>峻野</a:t>
              </a:r>
              <a:endParaRPr lang="zh-CN" altLang="en-US" sz="2000">
                <a:solidFill>
                  <a:srgbClr val="FFFFFF"/>
                </a:solidFill>
                <a:latin typeface="微软雅黑" panose="020B0503020204020204" pitchFamily="34" charset="-122"/>
                <a:ea typeface="微软雅黑" panose="020B0503020204020204" pitchFamily="34" charset="-122"/>
              </a:endParaRPr>
            </a:p>
            <a:p>
              <a:pPr algn="ctr" eaLnBrk="1" hangingPunct="1"/>
              <a:r>
                <a:rPr lang="en-US" altLang="zh-CN" sz="2000">
                  <a:solidFill>
                    <a:srgbClr val="FFFFFF"/>
                  </a:solidFill>
                  <a:latin typeface="微软雅黑" panose="020B0503020204020204" pitchFamily="34" charset="-122"/>
                  <a:ea typeface="微软雅黑" panose="020B0503020204020204" pitchFamily="34" charset="-122"/>
                </a:rPr>
                <a:t>&amp;</a:t>
              </a:r>
              <a:endParaRPr lang="en-US" altLang="zh-CN" sz="2000">
                <a:solidFill>
                  <a:srgbClr val="FFFFFF"/>
                </a:solidFill>
                <a:latin typeface="微软雅黑" panose="020B0503020204020204" pitchFamily="34" charset="-122"/>
                <a:ea typeface="微软雅黑" panose="020B0503020204020204" pitchFamily="34" charset="-122"/>
              </a:endParaRPr>
            </a:p>
            <a:p>
              <a:pPr algn="ctr" eaLnBrk="1" hangingPunct="1"/>
              <a:r>
                <a:rPr lang="zh-CN" altLang="en-US" sz="2000">
                  <a:solidFill>
                    <a:srgbClr val="FFFFFF"/>
                  </a:solidFill>
                  <a:latin typeface="微软雅黑" panose="020B0503020204020204" pitchFamily="34" charset="-122"/>
                  <a:ea typeface="微软雅黑" panose="020B0503020204020204" pitchFamily="34" charset="-122"/>
                </a:rPr>
                <a:t>NITECORE</a:t>
              </a:r>
              <a:endParaRPr lang="zh-CN" altLang="en-US" sz="2000">
                <a:solidFill>
                  <a:srgbClr val="FFFFFF"/>
                </a:solidFill>
                <a:latin typeface="微软雅黑" panose="020B0503020204020204" pitchFamily="34" charset="-122"/>
                <a:ea typeface="微软雅黑" panose="020B0503020204020204" pitchFamily="34" charset="-122"/>
              </a:endParaRPr>
            </a:p>
            <a:p>
              <a:pPr algn="ctr" eaLnBrk="1" hangingPunct="1"/>
              <a:endParaRPr lang="zh-CN" altLang="en-US" sz="2000">
                <a:solidFill>
                  <a:srgbClr val="FFFFFF"/>
                </a:solidFill>
                <a:latin typeface="微软雅黑" panose="020B0503020204020204" pitchFamily="34" charset="-122"/>
                <a:ea typeface="微软雅黑" panose="020B0503020204020204" pitchFamily="34" charset="-122"/>
              </a:endParaRPr>
            </a:p>
          </p:txBody>
        </p:sp>
        <p:grpSp>
          <p:nvGrpSpPr>
            <p:cNvPr id="7" name="组合 6"/>
            <p:cNvGrpSpPr/>
            <p:nvPr/>
          </p:nvGrpSpPr>
          <p:grpSpPr bwMode="auto">
            <a:xfrm>
              <a:off x="1280" y="3018"/>
              <a:ext cx="4323" cy="2057"/>
              <a:chOff x="812508" y="1916832"/>
              <a:chExt cx="2745590" cy="1305382"/>
            </a:xfrm>
          </p:grpSpPr>
          <p:sp>
            <p:nvSpPr>
              <p:cNvPr id="18482" name="TextBox 23"/>
              <p:cNvSpPr txBox="1">
                <a:spLocks noChangeArrowheads="1"/>
              </p:cNvSpPr>
              <p:nvPr/>
            </p:nvSpPr>
            <p:spPr bwMode="auto">
              <a:xfrm>
                <a:off x="812508" y="2208249"/>
                <a:ext cx="2435424" cy="1013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lnSpc>
                    <a:spcPts val="1800"/>
                  </a:lnSpc>
                  <a:buClr>
                    <a:srgbClr val="0070C0"/>
                  </a:buClr>
                </a:pPr>
                <a:r>
                  <a:rPr lang="zh-CN"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峻野登山社起源于199</a:t>
                </a:r>
                <a:r>
                  <a:rPr lang="en-US"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7</a:t>
                </a:r>
                <a:r>
                  <a:rPr lang="zh-CN"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年，是继北大、清华后的国内第三支高校登山队――北工大登山队。</a:t>
                </a:r>
                <a:endParaRPr lang="zh-CN"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endParaRPr>
              </a:p>
            </p:txBody>
          </p:sp>
          <p:grpSp>
            <p:nvGrpSpPr>
              <p:cNvPr id="18483" name="组合 4"/>
              <p:cNvGrpSpPr/>
              <p:nvPr/>
            </p:nvGrpSpPr>
            <p:grpSpPr bwMode="auto">
              <a:xfrm>
                <a:off x="893494" y="1916832"/>
                <a:ext cx="2664604" cy="336854"/>
                <a:chOff x="893494" y="1916832"/>
                <a:chExt cx="2664604" cy="336854"/>
              </a:xfrm>
            </p:grpSpPr>
            <p:sp>
              <p:nvSpPr>
                <p:cNvPr id="18484" name="TextBox 45"/>
                <p:cNvSpPr txBox="1">
                  <a:spLocks noChangeArrowheads="1"/>
                </p:cNvSpPr>
                <p:nvPr/>
              </p:nvSpPr>
              <p:spPr bwMode="auto">
                <a:xfrm>
                  <a:off x="953042" y="1916832"/>
                  <a:ext cx="2605056" cy="336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rgbClr val="000000"/>
                      </a:solidFill>
                      <a:latin typeface="微软雅黑" panose="020B0503020204020204" pitchFamily="34" charset="-122"/>
                      <a:ea typeface="微软雅黑" panose="020B0503020204020204" pitchFamily="34" charset="-122"/>
                    </a:rPr>
                    <a:t> </a:t>
                  </a:r>
                  <a:endParaRPr lang="en-US" altLang="zh-CN" sz="1600">
                    <a:solidFill>
                      <a:srgbClr val="000000"/>
                    </a:solidFill>
                    <a:latin typeface="微软雅黑" panose="020B0503020204020204" pitchFamily="34" charset="-122"/>
                    <a:ea typeface="微软雅黑" panose="020B0503020204020204" pitchFamily="34" charset="-122"/>
                  </a:endParaRPr>
                </a:p>
              </p:txBody>
            </p:sp>
            <p:sp>
              <p:nvSpPr>
                <p:cNvPr id="56" name="直角三角形 55"/>
                <p:cNvSpPr/>
                <p:nvPr/>
              </p:nvSpPr>
              <p:spPr>
                <a:xfrm rot="5400000">
                  <a:off x="894395" y="2009501"/>
                  <a:ext cx="168110" cy="169912"/>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nvGrpSpPr>
            <p:cNvPr id="13" name="组合 12"/>
            <p:cNvGrpSpPr/>
            <p:nvPr/>
          </p:nvGrpSpPr>
          <p:grpSpPr bwMode="auto">
            <a:xfrm>
              <a:off x="9340" y="3018"/>
              <a:ext cx="4323" cy="3144"/>
              <a:chOff x="5930866" y="1916832"/>
              <a:chExt cx="2745590" cy="1993132"/>
            </a:xfrm>
          </p:grpSpPr>
          <p:sp>
            <p:nvSpPr>
              <p:cNvPr id="18478" name="TextBox 57"/>
              <p:cNvSpPr txBox="1">
                <a:spLocks noChangeArrowheads="1"/>
              </p:cNvSpPr>
              <p:nvPr/>
            </p:nvSpPr>
            <p:spPr bwMode="auto">
              <a:xfrm>
                <a:off x="5930866" y="2205905"/>
                <a:ext cx="2435424" cy="1704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lnSpc>
                    <a:spcPts val="1800"/>
                  </a:lnSpc>
                  <a:buClr>
                    <a:srgbClr val="0070C0"/>
                  </a:buClr>
                </a:pPr>
                <a:r>
                  <a:rPr lang="en-US" sz="1400">
                    <a:solidFill>
                      <a:schemeClr val="tx1"/>
                    </a:solidFill>
                    <a:latin typeface="微软雅黑" panose="020B0503020204020204" pitchFamily="34" charset="-122"/>
                    <a:ea typeface="微软雅黑" panose="020B0503020204020204" pitchFamily="34" charset="-122"/>
                  </a:rPr>
                  <a:t> </a:t>
                </a:r>
                <a:r>
                  <a:rPr lang="zh-CN"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社团主体由在校大学生构成，目前累计注册成员2400余人，至今秉承一年一座雪山的传统，迄今为止，我们已成功登顶２</a:t>
                </a:r>
                <a:r>
                  <a:rPr lang="en-US"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3</a:t>
                </a:r>
                <a:r>
                  <a:rPr lang="zh-CN"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座雪山，并为众多知名媒体所推广报导。</a:t>
                </a:r>
                <a:endParaRPr kumimoji="0" lang="zh-CN" altLang="zh-CN" sz="1600" b="1" i="0" u="none" strike="noStrike" kern="1200" cap="none" spc="0" normalizeH="0" baseline="0" noProof="0" dirty="0">
                  <a:ln>
                    <a:noFill/>
                  </a:ln>
                  <a:solidFill>
                    <a:schemeClr val="bg1">
                      <a:lumMod val="50000"/>
                    </a:schemeClr>
                  </a:solidFill>
                  <a:effectLst/>
                  <a:uLnTx/>
                  <a:uFillTx/>
                  <a:latin typeface="Arial" panose="020B0604020202020204"/>
                  <a:ea typeface="微软雅黑" panose="020B0503020204020204" pitchFamily="34" charset="-122"/>
                  <a:cs typeface="+mn-cs"/>
                  <a:sym typeface="+mn-ea"/>
                </a:endParaRPr>
              </a:p>
            </p:txBody>
          </p:sp>
          <p:grpSp>
            <p:nvGrpSpPr>
              <p:cNvPr id="18479" name="组合 1"/>
              <p:cNvGrpSpPr/>
              <p:nvPr/>
            </p:nvGrpSpPr>
            <p:grpSpPr bwMode="auto">
              <a:xfrm>
                <a:off x="6011853" y="1916832"/>
                <a:ext cx="2664603" cy="336595"/>
                <a:chOff x="6011853" y="1916832"/>
                <a:chExt cx="2664603" cy="336595"/>
              </a:xfrm>
            </p:grpSpPr>
            <p:sp>
              <p:nvSpPr>
                <p:cNvPr id="18480" name="TextBox 58"/>
                <p:cNvSpPr txBox="1">
                  <a:spLocks noChangeArrowheads="1"/>
                </p:cNvSpPr>
                <p:nvPr/>
              </p:nvSpPr>
              <p:spPr bwMode="auto">
                <a:xfrm>
                  <a:off x="6071400" y="1916832"/>
                  <a:ext cx="2605056" cy="336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000000"/>
                      </a:solidFill>
                      <a:latin typeface="微软雅黑" panose="020B0503020204020204" pitchFamily="34" charset="-122"/>
                      <a:ea typeface="微软雅黑" panose="020B0503020204020204" pitchFamily="34" charset="-122"/>
                    </a:rPr>
                    <a:t> </a:t>
                  </a:r>
                  <a:endParaRPr lang="zh-CN" altLang="en-US" sz="1600">
                    <a:solidFill>
                      <a:srgbClr val="000000"/>
                    </a:solidFill>
                    <a:latin typeface="微软雅黑" panose="020B0503020204020204" pitchFamily="34" charset="-122"/>
                    <a:ea typeface="微软雅黑" panose="020B0503020204020204" pitchFamily="34" charset="-122"/>
                  </a:endParaRPr>
                </a:p>
              </p:txBody>
            </p:sp>
            <p:sp>
              <p:nvSpPr>
                <p:cNvPr id="60" name="直角三角形 59"/>
                <p:cNvSpPr/>
                <p:nvPr/>
              </p:nvSpPr>
              <p:spPr>
                <a:xfrm rot="5400000">
                  <a:off x="6012026" y="2010157"/>
                  <a:ext cx="169565" cy="169912"/>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nvGrpSpPr>
            <p:cNvPr id="15" name="组合 14"/>
            <p:cNvGrpSpPr/>
            <p:nvPr/>
          </p:nvGrpSpPr>
          <p:grpSpPr bwMode="auto">
            <a:xfrm>
              <a:off x="9388" y="7568"/>
              <a:ext cx="4343" cy="3812"/>
              <a:chOff x="5960422" y="4805756"/>
              <a:chExt cx="2758930" cy="2421441"/>
            </a:xfrm>
          </p:grpSpPr>
          <p:sp>
            <p:nvSpPr>
              <p:cNvPr id="18474" name="TextBox 61"/>
              <p:cNvSpPr txBox="1">
                <a:spLocks noChangeArrowheads="1"/>
              </p:cNvSpPr>
              <p:nvPr/>
            </p:nvSpPr>
            <p:spPr bwMode="auto">
              <a:xfrm>
                <a:off x="5960422" y="5070691"/>
                <a:ext cx="2435424" cy="2156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marR="0" lvl="0" indent="-285750" algn="l" defTabSz="914400" rtl="0" eaLnBrk="1" fontAlgn="auto" latinLnBrk="0" hangingPunct="1">
                  <a:lnSpc>
                    <a:spcPct val="120000"/>
                  </a:lnSpc>
                  <a:spcBef>
                    <a:spcPts val="0"/>
                  </a:spcBef>
                  <a:spcAft>
                    <a:spcPts val="0"/>
                  </a:spcAft>
                  <a:buClrTx/>
                  <a:buSzTx/>
                  <a:buFontTx/>
                  <a:buBlip>
                    <a:blip r:embed="rId1"/>
                  </a:buBlip>
                  <a:defRPr/>
                </a:pPr>
                <a:r>
                  <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贵公司产品质量过硬，且积极推进中国户外的发展，我社希望与贵公司形成合作关系，双方</a:t>
                </a:r>
                <a:r>
                  <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互利共赢，共同促进大学生户外登山活动的发展。</a:t>
                </a:r>
                <a:endPar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endParaRPr>
              </a:p>
            </p:txBody>
          </p:sp>
          <p:grpSp>
            <p:nvGrpSpPr>
              <p:cNvPr id="18475" name="组合 2"/>
              <p:cNvGrpSpPr/>
              <p:nvPr/>
            </p:nvGrpSpPr>
            <p:grpSpPr bwMode="auto">
              <a:xfrm>
                <a:off x="6041408" y="4805756"/>
                <a:ext cx="2677944" cy="337228"/>
                <a:chOff x="6041408" y="4805756"/>
                <a:chExt cx="2677944" cy="337228"/>
              </a:xfrm>
            </p:grpSpPr>
            <p:sp>
              <p:nvSpPr>
                <p:cNvPr id="18476" name="TextBox 62"/>
                <p:cNvSpPr txBox="1">
                  <a:spLocks noChangeArrowheads="1"/>
                </p:cNvSpPr>
                <p:nvPr/>
              </p:nvSpPr>
              <p:spPr bwMode="auto">
                <a:xfrm>
                  <a:off x="6114296" y="4805756"/>
                  <a:ext cx="2605056" cy="337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000000"/>
                      </a:solidFill>
                      <a:latin typeface="微软雅黑" panose="020B0503020204020204" pitchFamily="34" charset="-122"/>
                      <a:ea typeface="微软雅黑" panose="020B0503020204020204" pitchFamily="34" charset="-122"/>
                    </a:rPr>
                    <a:t> </a:t>
                  </a:r>
                  <a:endParaRPr lang="zh-CN" altLang="en-US" sz="1600">
                    <a:solidFill>
                      <a:srgbClr val="000000"/>
                    </a:solidFill>
                    <a:latin typeface="微软雅黑" panose="020B0503020204020204" pitchFamily="34" charset="-122"/>
                    <a:ea typeface="微软雅黑" panose="020B0503020204020204" pitchFamily="34" charset="-122"/>
                  </a:endParaRPr>
                </a:p>
              </p:txBody>
            </p:sp>
            <p:sp>
              <p:nvSpPr>
                <p:cNvPr id="64" name="直角三角形 63"/>
                <p:cNvSpPr/>
                <p:nvPr/>
              </p:nvSpPr>
              <p:spPr>
                <a:xfrm rot="5400000">
                  <a:off x="6042216" y="4874485"/>
                  <a:ext cx="168296" cy="169913"/>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nvGrpSpPr>
            <p:cNvPr id="14" name="组合 13"/>
            <p:cNvGrpSpPr/>
            <p:nvPr/>
          </p:nvGrpSpPr>
          <p:grpSpPr bwMode="auto">
            <a:xfrm>
              <a:off x="1280" y="7525"/>
              <a:ext cx="4325" cy="4234"/>
              <a:chOff x="813431" y="4777754"/>
              <a:chExt cx="2745590" cy="2689229"/>
            </a:xfrm>
          </p:grpSpPr>
          <p:sp>
            <p:nvSpPr>
              <p:cNvPr id="18470" name="TextBox 65"/>
              <p:cNvSpPr txBox="1">
                <a:spLocks noChangeArrowheads="1"/>
              </p:cNvSpPr>
              <p:nvPr/>
            </p:nvSpPr>
            <p:spPr bwMode="auto">
              <a:xfrm>
                <a:off x="813431" y="5066827"/>
                <a:ext cx="2435424" cy="2400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lnSpc>
                    <a:spcPts val="1800"/>
                  </a:lnSpc>
                  <a:buClr>
                    <a:srgbClr val="0070C0"/>
                  </a:buClr>
                </a:pPr>
                <a:r>
                  <a:rPr lang="en-US" altLang="zh-CN"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  </a:t>
                </a:r>
                <a:r>
                  <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同为中国户外运动的组成</a:t>
                </a:r>
                <a:r>
                  <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rPr>
                  <a:t>部分， NITECORE与峻野登山社分别承担着不同责任。大学生作为社团主力虽然增强了登山队伍的硬实力，却因购买力有限限制了自身发展。现今，我社较往年队伍规模有所增加，且老旧装备急需更新。</a:t>
                </a:r>
                <a:endParaRPr lang="zh-CN" altLang="en-US" sz="1600" b="1" noProof="0" dirty="0">
                  <a:ln>
                    <a:noFill/>
                  </a:ln>
                  <a:solidFill>
                    <a:schemeClr val="bg1">
                      <a:lumMod val="50000"/>
                    </a:schemeClr>
                  </a:solidFill>
                  <a:effectLst/>
                  <a:uLnTx/>
                  <a:uFillTx/>
                  <a:latin typeface="Arial" panose="020B0604020202020204"/>
                  <a:ea typeface="微软雅黑" panose="020B0503020204020204" pitchFamily="34" charset="-122"/>
                  <a:sym typeface="+mn-ea"/>
                </a:endParaRPr>
              </a:p>
            </p:txBody>
          </p:sp>
          <p:grpSp>
            <p:nvGrpSpPr>
              <p:cNvPr id="18471" name="组合 3"/>
              <p:cNvGrpSpPr/>
              <p:nvPr/>
            </p:nvGrpSpPr>
            <p:grpSpPr bwMode="auto">
              <a:xfrm>
                <a:off x="894371" y="4777754"/>
                <a:ext cx="2664650" cy="337228"/>
                <a:chOff x="894371" y="4777754"/>
                <a:chExt cx="2664650" cy="337228"/>
              </a:xfrm>
            </p:grpSpPr>
            <p:sp>
              <p:nvSpPr>
                <p:cNvPr id="18472" name="TextBox 66"/>
                <p:cNvSpPr txBox="1">
                  <a:spLocks noChangeArrowheads="1"/>
                </p:cNvSpPr>
                <p:nvPr/>
              </p:nvSpPr>
              <p:spPr bwMode="auto">
                <a:xfrm>
                  <a:off x="953965" y="4777754"/>
                  <a:ext cx="2605056" cy="337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000000"/>
                      </a:solidFill>
                      <a:latin typeface="微软雅黑" panose="020B0503020204020204" pitchFamily="34" charset="-122"/>
                      <a:ea typeface="微软雅黑" panose="020B0503020204020204" pitchFamily="34" charset="-122"/>
                    </a:rPr>
                    <a:t> </a:t>
                  </a:r>
                  <a:endParaRPr lang="zh-CN" altLang="en-US" sz="1600">
                    <a:solidFill>
                      <a:srgbClr val="000000"/>
                    </a:solidFill>
                    <a:latin typeface="微软雅黑" panose="020B0503020204020204" pitchFamily="34" charset="-122"/>
                    <a:ea typeface="微软雅黑" panose="020B0503020204020204" pitchFamily="34" charset="-122"/>
                  </a:endParaRPr>
                </a:p>
              </p:txBody>
            </p:sp>
            <p:sp>
              <p:nvSpPr>
                <p:cNvPr id="68" name="直角三角形 67"/>
                <p:cNvSpPr/>
                <p:nvPr/>
              </p:nvSpPr>
              <p:spPr>
                <a:xfrm rot="5400000">
                  <a:off x="895129" y="4870671"/>
                  <a:ext cx="168296" cy="169813"/>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nvGrpSpPr>
            <p:cNvPr id="18" name="组合 17"/>
            <p:cNvGrpSpPr/>
            <p:nvPr/>
          </p:nvGrpSpPr>
          <p:grpSpPr bwMode="auto">
            <a:xfrm>
              <a:off x="1405" y="3520"/>
              <a:ext cx="4730" cy="908"/>
              <a:chOff x="892896" y="2235949"/>
              <a:chExt cx="3002457" cy="575348"/>
            </a:xfrm>
          </p:grpSpPr>
          <p:grpSp>
            <p:nvGrpSpPr>
              <p:cNvPr id="18462" name="组合 11"/>
              <p:cNvGrpSpPr/>
              <p:nvPr/>
            </p:nvGrpSpPr>
            <p:grpSpPr bwMode="auto">
              <a:xfrm>
                <a:off x="892896" y="2235949"/>
                <a:ext cx="2912782" cy="485673"/>
                <a:chOff x="892896" y="2235949"/>
                <a:chExt cx="2912782" cy="485673"/>
              </a:xfrm>
            </p:grpSpPr>
            <p:cxnSp>
              <p:nvCxnSpPr>
                <p:cNvPr id="22" name="直接连接符 21"/>
                <p:cNvCxnSpPr/>
                <p:nvPr/>
              </p:nvCxnSpPr>
              <p:spPr>
                <a:xfrm>
                  <a:off x="892896" y="2235949"/>
                  <a:ext cx="2194714" cy="0"/>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cxnSp>
              <p:nvCxnSpPr>
                <p:cNvPr id="6" name="直接连接符 5"/>
                <p:cNvCxnSpPr>
                  <a:endCxn id="8" idx="1"/>
                </p:cNvCxnSpPr>
                <p:nvPr/>
              </p:nvCxnSpPr>
              <p:spPr>
                <a:xfrm>
                  <a:off x="3101892" y="2235949"/>
                  <a:ext cx="703007" cy="485004"/>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grpSp>
          <p:sp>
            <p:nvSpPr>
              <p:cNvPr id="8" name="椭圆 7"/>
              <p:cNvSpPr/>
              <p:nvPr/>
            </p:nvSpPr>
            <p:spPr>
              <a:xfrm>
                <a:off x="3790616" y="2706688"/>
                <a:ext cx="104737" cy="104609"/>
              </a:xfrm>
              <a:prstGeom prst="ellips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16" name="组合 15"/>
            <p:cNvGrpSpPr/>
            <p:nvPr/>
          </p:nvGrpSpPr>
          <p:grpSpPr bwMode="auto">
            <a:xfrm>
              <a:off x="8173" y="3520"/>
              <a:ext cx="4750" cy="908"/>
              <a:chOff x="5190173" y="2235949"/>
              <a:chExt cx="3016079" cy="575348"/>
            </a:xfrm>
          </p:grpSpPr>
          <p:sp>
            <p:nvSpPr>
              <p:cNvPr id="48" name="椭圆 47"/>
              <p:cNvSpPr/>
              <p:nvPr/>
            </p:nvSpPr>
            <p:spPr>
              <a:xfrm>
                <a:off x="5190173" y="2706688"/>
                <a:ext cx="104769" cy="104609"/>
              </a:xfrm>
              <a:prstGeom prst="ellips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18459" name="组合 8"/>
              <p:cNvGrpSpPr/>
              <p:nvPr/>
            </p:nvGrpSpPr>
            <p:grpSpPr bwMode="auto">
              <a:xfrm>
                <a:off x="5279848" y="2235949"/>
                <a:ext cx="2926404" cy="485673"/>
                <a:chOff x="5279848" y="2235949"/>
                <a:chExt cx="2926404" cy="485673"/>
              </a:xfrm>
            </p:grpSpPr>
            <p:cxnSp>
              <p:nvCxnSpPr>
                <p:cNvPr id="57" name="直接连接符 56"/>
                <p:cNvCxnSpPr/>
                <p:nvPr/>
              </p:nvCxnSpPr>
              <p:spPr>
                <a:xfrm>
                  <a:off x="6010864" y="2235949"/>
                  <a:ext cx="2195388" cy="0"/>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cxnSp>
              <p:nvCxnSpPr>
                <p:cNvPr id="49" name="直接连接符 48"/>
                <p:cNvCxnSpPr>
                  <a:endCxn id="48" idx="7"/>
                </p:cNvCxnSpPr>
                <p:nvPr/>
              </p:nvCxnSpPr>
              <p:spPr>
                <a:xfrm flipH="1">
                  <a:off x="5279068" y="2235949"/>
                  <a:ext cx="731795" cy="485004"/>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19" name="组合 18"/>
            <p:cNvGrpSpPr/>
            <p:nvPr/>
          </p:nvGrpSpPr>
          <p:grpSpPr bwMode="auto">
            <a:xfrm>
              <a:off x="1408" y="6968"/>
              <a:ext cx="4425" cy="1060"/>
              <a:chOff x="893819" y="4424310"/>
              <a:chExt cx="2810395" cy="672561"/>
            </a:xfrm>
          </p:grpSpPr>
          <p:sp>
            <p:nvSpPr>
              <p:cNvPr id="52" name="椭圆 51"/>
              <p:cNvSpPr/>
              <p:nvPr/>
            </p:nvSpPr>
            <p:spPr>
              <a:xfrm>
                <a:off x="3599420" y="4424310"/>
                <a:ext cx="104794" cy="104691"/>
              </a:xfrm>
              <a:prstGeom prst="ellips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18455" name="组合 10"/>
              <p:cNvGrpSpPr/>
              <p:nvPr/>
            </p:nvGrpSpPr>
            <p:grpSpPr bwMode="auto">
              <a:xfrm>
                <a:off x="893819" y="4513985"/>
                <a:ext cx="2720720" cy="582886"/>
                <a:chOff x="893819" y="4513985"/>
                <a:chExt cx="2720720" cy="582886"/>
              </a:xfrm>
            </p:grpSpPr>
            <p:cxnSp>
              <p:nvCxnSpPr>
                <p:cNvPr id="65" name="直接连接符 64"/>
                <p:cNvCxnSpPr/>
                <p:nvPr/>
              </p:nvCxnSpPr>
              <p:spPr>
                <a:xfrm>
                  <a:off x="893819" y="5096871"/>
                  <a:ext cx="2195918" cy="0"/>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cxnSp>
              <p:nvCxnSpPr>
                <p:cNvPr id="53" name="直接连接符 52"/>
                <p:cNvCxnSpPr>
                  <a:endCxn id="52" idx="3"/>
                </p:cNvCxnSpPr>
                <p:nvPr/>
              </p:nvCxnSpPr>
              <p:spPr>
                <a:xfrm flipV="1">
                  <a:off x="3089737" y="4514724"/>
                  <a:ext cx="525560" cy="580560"/>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bwMode="auto">
            <a:xfrm>
              <a:off x="8478" y="6968"/>
              <a:ext cx="4462" cy="1065"/>
              <a:chOff x="5383138" y="4424310"/>
              <a:chExt cx="2833620" cy="676425"/>
            </a:xfrm>
          </p:grpSpPr>
          <p:sp>
            <p:nvSpPr>
              <p:cNvPr id="51" name="椭圆 50"/>
              <p:cNvSpPr/>
              <p:nvPr/>
            </p:nvSpPr>
            <p:spPr>
              <a:xfrm rot="1800000">
                <a:off x="5383138" y="4424310"/>
                <a:ext cx="104773" cy="104798"/>
              </a:xfrm>
              <a:prstGeom prst="ellips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18451" name="组合 9"/>
              <p:cNvGrpSpPr/>
              <p:nvPr/>
            </p:nvGrpSpPr>
            <p:grpSpPr bwMode="auto">
              <a:xfrm>
                <a:off x="5481161" y="4503106"/>
                <a:ext cx="2735597" cy="597629"/>
                <a:chOff x="5481161" y="4503106"/>
                <a:chExt cx="2735597" cy="597629"/>
              </a:xfrm>
            </p:grpSpPr>
            <p:cxnSp>
              <p:nvCxnSpPr>
                <p:cNvPr id="61" name="直接连接符 60"/>
                <p:cNvCxnSpPr/>
                <p:nvPr/>
              </p:nvCxnSpPr>
              <p:spPr>
                <a:xfrm>
                  <a:off x="6021298" y="5100735"/>
                  <a:ext cx="2195460" cy="0"/>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cxnSp>
              <p:nvCxnSpPr>
                <p:cNvPr id="69" name="直接连接符 68"/>
                <p:cNvCxnSpPr>
                  <a:endCxn id="51" idx="6"/>
                </p:cNvCxnSpPr>
                <p:nvPr/>
              </p:nvCxnSpPr>
              <p:spPr>
                <a:xfrm flipH="1" flipV="1">
                  <a:off x="5481561" y="4503702"/>
                  <a:ext cx="530212" cy="592269"/>
                </a:xfrm>
                <a:prstGeom prst="line">
                  <a:avLst/>
                </a:prstGeom>
                <a:ln w="12700">
                  <a:solidFill>
                    <a:srgbClr val="2A65AC"/>
                  </a:solidFill>
                  <a:prstDash val="sysDash"/>
                </a:ln>
              </p:spPr>
              <p:style>
                <a:lnRef idx="1">
                  <a:schemeClr val="accent1"/>
                </a:lnRef>
                <a:fillRef idx="0">
                  <a:schemeClr val="accent1"/>
                </a:fillRef>
                <a:effectRef idx="0">
                  <a:schemeClr val="accent1"/>
                </a:effectRef>
                <a:fontRef idx="minor">
                  <a:schemeClr val="tx1"/>
                </a:fontRef>
              </p:style>
            </p:cxn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7055" y="440055"/>
            <a:ext cx="2540000" cy="521970"/>
          </a:xfrm>
          <a:prstGeom prst="rect">
            <a:avLst/>
          </a:prstGeom>
          <a:noFill/>
        </p:spPr>
        <p:txBody>
          <a:bodyPr wrap="square" rtlCol="0" anchor="t">
            <a:spAutoFit/>
          </a:bodyPr>
          <a:p>
            <a:r>
              <a:rPr lang="zh-CN" altLang="en-US" sz="2800" b="1"/>
              <a:t>社团攀登历史</a:t>
            </a:r>
            <a:endParaRPr lang="zh-CN" altLang="en-US" sz="2800" b="1"/>
          </a:p>
        </p:txBody>
      </p:sp>
      <p:sp>
        <p:nvSpPr>
          <p:cNvPr id="4" name="文本框 3"/>
          <p:cNvSpPr txBox="1"/>
          <p:nvPr/>
        </p:nvSpPr>
        <p:spPr>
          <a:xfrm>
            <a:off x="1619885" y="6021705"/>
            <a:ext cx="6233160" cy="306705"/>
          </a:xfrm>
          <a:prstGeom prst="rect">
            <a:avLst/>
          </a:prstGeom>
          <a:noFill/>
        </p:spPr>
        <p:txBody>
          <a:bodyPr wrap="none" rtlCol="0">
            <a:spAutoFit/>
          </a:bodyPr>
          <a:p>
            <a:r>
              <a:rPr lang="zh-CN" altLang="en-US" sz="1400"/>
              <a:t>备注：</a:t>
            </a:r>
            <a:r>
              <a:rPr lang="en-US" altLang="zh-CN" sz="1400"/>
              <a:t>2020</a:t>
            </a:r>
            <a:r>
              <a:rPr lang="zh-CN" altLang="en-US" sz="1400"/>
              <a:t>年因疫情原因未攀登雪山，改为甘肃扎尕那地区的科考＆重装徒步</a:t>
            </a:r>
            <a:endParaRPr lang="zh-CN" altLang="en-US" sz="1400"/>
          </a:p>
        </p:txBody>
      </p:sp>
      <p:graphicFrame>
        <p:nvGraphicFramePr>
          <p:cNvPr id="5" name="表格 4"/>
          <p:cNvGraphicFramePr/>
          <p:nvPr>
            <p:custDataLst>
              <p:tags r:id="rId1"/>
            </p:custDataLst>
          </p:nvPr>
        </p:nvGraphicFramePr>
        <p:xfrm>
          <a:off x="1917383" y="1203833"/>
          <a:ext cx="5328285" cy="4540250"/>
        </p:xfrm>
        <a:graphic>
          <a:graphicData uri="http://schemas.openxmlformats.org/drawingml/2006/table">
            <a:tbl>
              <a:tblPr firstRow="1" bandRow="1">
                <a:tableStyleId>{5940675A-B579-460E-94D1-54222C63F5DA}</a:tableStyleId>
              </a:tblPr>
              <a:tblGrid>
                <a:gridCol w="1499870"/>
                <a:gridCol w="2184400"/>
                <a:gridCol w="1644015"/>
              </a:tblGrid>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年份　　</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雪山</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海拔</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1998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雪宝顶</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5588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660">
                <a:tc>
                  <a:txBody>
                    <a:bodyPr/>
                    <a:p>
                      <a:pPr indent="0" algn="ctr">
                        <a:buNone/>
                      </a:pPr>
                      <a:r>
                        <a:rPr lang="en-US" sz="900" b="0">
                          <a:solidFill>
                            <a:srgbClr val="333333"/>
                          </a:solidFill>
                          <a:latin typeface="Arial" panose="020B0604020202020204" pitchFamily="34" charset="0"/>
                          <a:cs typeface="Arial" panose="020B0604020202020204" pitchFamily="34" charset="0"/>
                        </a:rPr>
                        <a:t>1999</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玉珠南</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6178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2000</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启孜峰</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6206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2001</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慕士塔格</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7546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2002</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博格达</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5445</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660">
                <a:tc>
                  <a:txBody>
                    <a:bodyPr/>
                    <a:p>
                      <a:pPr indent="0" algn="ctr">
                        <a:buNone/>
                      </a:pPr>
                      <a:r>
                        <a:rPr lang="en-US" sz="900" b="0">
                          <a:solidFill>
                            <a:srgbClr val="333333"/>
                          </a:solidFill>
                          <a:latin typeface="Arial" panose="020B0604020202020204" pitchFamily="34" charset="0"/>
                          <a:cs typeface="Arial" panose="020B0604020202020204" pitchFamily="34" charset="0"/>
                        </a:rPr>
                        <a:t>2004</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玉珠北</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6178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2005</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哈巴</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5396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启孜峰</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6206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2007</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唐拉昂曲</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6330</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姜桑拉姆</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6536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660">
                <a:tc>
                  <a:txBody>
                    <a:bodyPr/>
                    <a:p>
                      <a:pPr indent="0" algn="ctr">
                        <a:buNone/>
                      </a:pPr>
                      <a:r>
                        <a:rPr lang="en-US" sz="900" b="0">
                          <a:solidFill>
                            <a:srgbClr val="333333"/>
                          </a:solidFill>
                          <a:latin typeface="Arial" panose="020B0604020202020204" pitchFamily="34" charset="0"/>
                          <a:cs typeface="Arial" panose="020B0604020202020204" pitchFamily="34" charset="0"/>
                        </a:rPr>
                        <a:t>2009</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启孜峰</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6206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2009</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四姑娘山</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5279</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2010</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玉珠南</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6178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2011</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四姑娘山</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5279</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660">
                <a:tc>
                  <a:txBody>
                    <a:bodyPr/>
                    <a:p>
                      <a:pPr indent="0" algn="ctr">
                        <a:buNone/>
                      </a:pPr>
                      <a:r>
                        <a:rPr lang="en-US" sz="900" b="0">
                          <a:solidFill>
                            <a:srgbClr val="333333"/>
                          </a:solidFill>
                          <a:latin typeface="Arial" panose="020B0604020202020204" pitchFamily="34" charset="0"/>
                          <a:cs typeface="Arial" panose="020B0604020202020204" pitchFamily="34" charset="0"/>
                        </a:rPr>
                        <a:t>2012</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岗什卡</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5255</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2012</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玉珠南</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6178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200025">
                <a:tc>
                  <a:txBody>
                    <a:bodyPr/>
                    <a:p>
                      <a:pPr indent="0" algn="ctr">
                        <a:buNone/>
                      </a:pPr>
                      <a:r>
                        <a:rPr lang="en-US" sz="900" b="0">
                          <a:solidFill>
                            <a:srgbClr val="333333"/>
                          </a:solidFill>
                          <a:latin typeface="Arial" panose="020B0604020202020204" pitchFamily="34" charset="0"/>
                          <a:cs typeface="Arial" panose="020B0604020202020204" pitchFamily="34" charset="0"/>
                        </a:rPr>
                        <a:t>2014</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启孜峰</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6206</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172720">
                <a:tc>
                  <a:txBody>
                    <a:bodyPr/>
                    <a:p>
                      <a:pPr indent="0" algn="ctr">
                        <a:buNone/>
                      </a:pPr>
                      <a:r>
                        <a:rPr lang="en-US" sz="900" b="0">
                          <a:solidFill>
                            <a:srgbClr val="333333"/>
                          </a:solidFill>
                          <a:latin typeface="Arial" panose="020B0604020202020204" pitchFamily="34" charset="0"/>
                          <a:cs typeface="Arial" panose="020B0604020202020204" pitchFamily="34" charset="0"/>
                        </a:rPr>
                        <a:t>2015</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雀儿山</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Arial" panose="020B0604020202020204" pitchFamily="34" charset="0"/>
                          <a:cs typeface="Arial" panose="020B0604020202020204" pitchFamily="34" charset="0"/>
                        </a:rPr>
                        <a:t>6168</a:t>
                      </a:r>
                      <a:endParaRPr lang="en-US" altLang="en-US" sz="9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187325">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2016</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阿尼玛卿</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1000" b="0">
                          <a:solidFill>
                            <a:srgbClr val="333333"/>
                          </a:solidFill>
                          <a:latin typeface="Arial" panose="020B0604020202020204" pitchFamily="34" charset="0"/>
                          <a:cs typeface="Arial" panose="020B0604020202020204" pitchFamily="34" charset="0"/>
                        </a:rPr>
                        <a:t>6282</a:t>
                      </a:r>
                      <a:endParaRPr lang="en-US" altLang="en-US" sz="1000" b="0">
                        <a:solidFill>
                          <a:srgbClr val="333333"/>
                        </a:solidFill>
                        <a:latin typeface="Arial" panose="020B0604020202020204" pitchFamily="34" charset="0"/>
                        <a:ea typeface="Arial" panose="020B0604020202020204" pitchFamily="34" charset="0"/>
                        <a:cs typeface="Arial" panose="020B0604020202020204" pitchFamily="34" charset="0"/>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187960">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2017</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雀儿山</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1000" b="0">
                          <a:solidFill>
                            <a:srgbClr val="333333"/>
                          </a:solidFill>
                          <a:latin typeface="宋体" panose="02010600030101010101" pitchFamily="2" charset="-122"/>
                          <a:ea typeface="宋体" panose="02010600030101010101" pitchFamily="2" charset="-122"/>
                          <a:cs typeface="宋体" panose="02010600030101010101" pitchFamily="2" charset="-122"/>
                        </a:rPr>
                        <a:t>6282</a:t>
                      </a:r>
                      <a:endParaRPr lang="en-US" altLang="en-US" sz="10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187325">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2018</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玉珠南</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1000" b="0">
                          <a:solidFill>
                            <a:srgbClr val="333333"/>
                          </a:solidFill>
                          <a:latin typeface="宋体" panose="02010600030101010101" pitchFamily="2" charset="-122"/>
                          <a:ea typeface="宋体" panose="02010600030101010101" pitchFamily="2" charset="-122"/>
                          <a:cs typeface="宋体" panose="02010600030101010101" pitchFamily="2" charset="-122"/>
                        </a:rPr>
                        <a:t>6178</a:t>
                      </a:r>
                      <a:endParaRPr lang="en-US" altLang="en-US" sz="10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r h="187960">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2019</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900" b="0">
                          <a:solidFill>
                            <a:srgbClr val="333333"/>
                          </a:solidFill>
                          <a:latin typeface="宋体" panose="02010600030101010101" pitchFamily="2" charset="-122"/>
                          <a:ea typeface="宋体" panose="02010600030101010101" pitchFamily="2" charset="-122"/>
                          <a:cs typeface="宋体" panose="02010600030101010101" pitchFamily="2" charset="-122"/>
                        </a:rPr>
                        <a:t>岗什卡</a:t>
                      </a:r>
                      <a:endParaRPr lang="en-US" altLang="en-US" sz="9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c>
                  <a:txBody>
                    <a:bodyPr/>
                    <a:p>
                      <a:pPr indent="0" algn="ctr">
                        <a:buNone/>
                      </a:pPr>
                      <a:r>
                        <a:rPr lang="en-US" sz="1000" b="0">
                          <a:solidFill>
                            <a:srgbClr val="333333"/>
                          </a:solidFill>
                          <a:latin typeface="宋体" panose="02010600030101010101" pitchFamily="2" charset="-122"/>
                          <a:ea typeface="宋体" panose="02010600030101010101" pitchFamily="2" charset="-122"/>
                          <a:cs typeface="宋体" panose="02010600030101010101" pitchFamily="2" charset="-122"/>
                        </a:rPr>
                        <a:t>5255</a:t>
                      </a:r>
                      <a:endParaRPr lang="en-US" altLang="en-US" sz="1000" b="0">
                        <a:solidFill>
                          <a:srgbClr val="333333"/>
                        </a:solidFill>
                        <a:latin typeface="宋体" panose="02010600030101010101" pitchFamily="2" charset="-122"/>
                        <a:ea typeface="宋体" panose="02010600030101010101" pitchFamily="2" charset="-122"/>
                        <a:cs typeface="宋体" panose="02010600030101010101" pitchFamily="2" charset="-122"/>
                      </a:endParaRPr>
                    </a:p>
                  </a:txBody>
                  <a:tcPr marL="95250" marR="95250" marT="19050" marB="19050" vert="horz" anchor="b" anchorCtr="0">
                    <a:lnL w="12700" cap="flat" cmpd="sng">
                      <a:solidFill>
                        <a:srgbClr val="E6E6E6"/>
                      </a:solidFill>
                      <a:prstDash val="solid"/>
                      <a:headEnd type="none" w="med" len="med"/>
                      <a:tailEnd type="none" w="med" len="med"/>
                    </a:lnL>
                    <a:lnR w="12700" cap="flat" cmpd="sng">
                      <a:solidFill>
                        <a:srgbClr val="E6E6E6"/>
                      </a:solidFill>
                      <a:prstDash val="solid"/>
                      <a:headEnd type="none" w="med" len="med"/>
                      <a:tailEnd type="none" w="med" len="med"/>
                    </a:lnR>
                    <a:lnT w="12700" cap="flat" cmpd="sng">
                      <a:solidFill>
                        <a:srgbClr val="E6E6E6"/>
                      </a:solidFill>
                      <a:prstDash val="solid"/>
                      <a:headEnd type="none" w="med" len="med"/>
                      <a:tailEnd type="none" w="med" len="med"/>
                    </a:lnT>
                    <a:lnB w="12700" cap="flat" cmpd="sng">
                      <a:solidFill>
                        <a:srgbClr val="E6E6E6"/>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2147482619" descr="org_9be2422b1b00e07c_1562983952000"/>
          <p:cNvPicPr>
            <a:picLocks noChangeAspect="1"/>
          </p:cNvPicPr>
          <p:nvPr>
            <p:custDataLst>
              <p:tags r:id="rId1"/>
            </p:custDataLst>
          </p:nvPr>
        </p:nvPicPr>
        <p:blipFill>
          <a:blip r:embed="rId2"/>
          <a:stretch>
            <a:fillRect/>
          </a:stretch>
        </p:blipFill>
        <p:spPr>
          <a:xfrm>
            <a:off x="611505" y="765175"/>
            <a:ext cx="3782060" cy="2836545"/>
          </a:xfrm>
          <a:prstGeom prst="rect">
            <a:avLst/>
          </a:prstGeom>
          <a:noFill/>
          <a:ln w="9525">
            <a:noFill/>
          </a:ln>
        </p:spPr>
      </p:pic>
      <p:pic>
        <p:nvPicPr>
          <p:cNvPr id="3" name="图片 2" descr="微信图片_20190909181751"/>
          <p:cNvPicPr>
            <a:picLocks noChangeAspect="1"/>
          </p:cNvPicPr>
          <p:nvPr/>
        </p:nvPicPr>
        <p:blipFill>
          <a:blip r:embed="rId3"/>
          <a:stretch>
            <a:fillRect/>
          </a:stretch>
        </p:blipFill>
        <p:spPr>
          <a:xfrm>
            <a:off x="5004435" y="1772920"/>
            <a:ext cx="3134995" cy="4180205"/>
          </a:xfrm>
          <a:prstGeom prst="rect">
            <a:avLst/>
          </a:prstGeom>
        </p:spPr>
      </p:pic>
      <p:sp>
        <p:nvSpPr>
          <p:cNvPr id="6" name="文本框 5"/>
          <p:cNvSpPr txBox="1"/>
          <p:nvPr/>
        </p:nvSpPr>
        <p:spPr>
          <a:xfrm>
            <a:off x="1567815" y="4077335"/>
            <a:ext cx="1869440" cy="368300"/>
          </a:xfrm>
          <a:prstGeom prst="rect">
            <a:avLst/>
          </a:prstGeom>
          <a:noFill/>
        </p:spPr>
        <p:txBody>
          <a:bodyPr wrap="square" rtlCol="0">
            <a:spAutoFit/>
          </a:bodyPr>
          <a:p>
            <a:r>
              <a:rPr lang="zh-CN" altLang="en-US"/>
              <a:t>顶峰环绕</a:t>
            </a:r>
            <a:r>
              <a:rPr lang="zh-CN" altLang="en-US"/>
              <a:t>航拍</a:t>
            </a:r>
            <a:endParaRPr lang="zh-CN" altLang="en-US"/>
          </a:p>
        </p:txBody>
      </p:sp>
      <p:sp>
        <p:nvSpPr>
          <p:cNvPr id="7" name="文本框 6"/>
          <p:cNvSpPr txBox="1"/>
          <p:nvPr/>
        </p:nvSpPr>
        <p:spPr>
          <a:xfrm>
            <a:off x="5451475" y="1052830"/>
            <a:ext cx="2240280" cy="368300"/>
          </a:xfrm>
          <a:prstGeom prst="rect">
            <a:avLst/>
          </a:prstGeom>
          <a:noFill/>
        </p:spPr>
        <p:txBody>
          <a:bodyPr wrap="none" rtlCol="0">
            <a:spAutoFit/>
          </a:bodyPr>
          <a:p>
            <a:r>
              <a:rPr lang="zh-CN" altLang="en-US"/>
              <a:t>岗什卡雪山海报</a:t>
            </a:r>
            <a:r>
              <a:rPr lang="zh-CN" altLang="en-US"/>
              <a:t>原图</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2017-02-25 130100"/>
          <p:cNvPicPr>
            <a:picLocks noChangeAspect="1"/>
          </p:cNvPicPr>
          <p:nvPr/>
        </p:nvPicPr>
        <p:blipFill>
          <a:blip r:embed="rId1">
            <a:lum bright="70000" contrast="-70000"/>
          </a:blip>
          <a:stretch>
            <a:fillRect/>
          </a:stretch>
        </p:blipFill>
        <p:spPr>
          <a:xfrm>
            <a:off x="2540" y="834390"/>
            <a:ext cx="9138920" cy="5822950"/>
          </a:xfrm>
          <a:prstGeom prst="rect">
            <a:avLst/>
          </a:prstGeom>
        </p:spPr>
      </p:pic>
      <p:sp>
        <p:nvSpPr>
          <p:cNvPr id="2" name="TextBox 1"/>
          <p:cNvSpPr txBox="1"/>
          <p:nvPr/>
        </p:nvSpPr>
        <p:spPr>
          <a:xfrm>
            <a:off x="866775" y="358775"/>
            <a:ext cx="2160588" cy="475615"/>
          </a:xfrm>
          <a:prstGeom prst="rect">
            <a:avLst/>
          </a:prstGeom>
          <a:noFill/>
        </p:spPr>
        <p:txBody>
          <a:bodyPr>
            <a:spAutoFit/>
          </a:bodyPr>
          <a:lstStyle/>
          <a:p>
            <a:pPr eaLnBrk="1" fontAlgn="auto" hangingPunct="1">
              <a:spcBef>
                <a:spcPts val="0"/>
              </a:spcBef>
              <a:spcAft>
                <a:spcPts val="0"/>
              </a:spcAft>
              <a:defRPr/>
            </a:pPr>
            <a:r>
              <a:rPr lang="en-US" altLang="zh-CN" sz="2500" b="1" spc="80" dirty="0">
                <a:solidFill>
                  <a:srgbClr val="2A65AC"/>
                </a:solidFill>
                <a:latin typeface="微软雅黑" panose="020B0503020204020204" pitchFamily="34" charset="-122"/>
                <a:ea typeface="微软雅黑" panose="020B0503020204020204" pitchFamily="34" charset="-122"/>
              </a:rPr>
              <a:t> </a:t>
            </a:r>
            <a:r>
              <a:rPr lang="zh-CN" altLang="en-US" sz="2500" b="1" spc="80" dirty="0">
                <a:solidFill>
                  <a:srgbClr val="2A65AC"/>
                </a:solidFill>
                <a:latin typeface="微软雅黑" panose="020B0503020204020204" pitchFamily="34" charset="-122"/>
                <a:ea typeface="微软雅黑" panose="020B0503020204020204" pitchFamily="34" charset="-122"/>
              </a:rPr>
              <a:t>活动内容</a:t>
            </a:r>
            <a:endParaRPr lang="zh-CN" altLang="en-US" sz="2500" b="1" spc="80" dirty="0">
              <a:solidFill>
                <a:srgbClr val="2A65AC"/>
              </a:solidFill>
              <a:latin typeface="微软雅黑" panose="020B0503020204020204" pitchFamily="34" charset="-122"/>
              <a:ea typeface="微软雅黑" panose="020B0503020204020204" pitchFamily="34" charset="-122"/>
            </a:endParaRPr>
          </a:p>
        </p:txBody>
      </p:sp>
      <p:sp>
        <p:nvSpPr>
          <p:cNvPr id="3" name="矩形 2"/>
          <p:cNvSpPr/>
          <p:nvPr/>
        </p:nvSpPr>
        <p:spPr>
          <a:xfrm>
            <a:off x="0" y="427038"/>
            <a:ext cx="954088" cy="517525"/>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4580" name="TextBox 3"/>
          <p:cNvSpPr txBox="1">
            <a:spLocks noChangeArrowheads="1"/>
          </p:cNvSpPr>
          <p:nvPr/>
        </p:nvSpPr>
        <p:spPr bwMode="auto">
          <a:xfrm>
            <a:off x="455613" y="198438"/>
            <a:ext cx="541337"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700" b="1">
                <a:solidFill>
                  <a:srgbClr val="FFFFFF"/>
                </a:solidFill>
                <a:latin typeface="Arial" panose="020B0604020202020204" pitchFamily="34" charset="0"/>
                <a:cs typeface="Arial" panose="020B0604020202020204" pitchFamily="34" charset="0"/>
              </a:rPr>
              <a:t>2</a:t>
            </a:r>
            <a:endParaRPr lang="en-US" altLang="zh-CN" sz="5700" b="1">
              <a:solidFill>
                <a:srgbClr val="FFFFFF"/>
              </a:solidFill>
              <a:latin typeface="Arial" panose="020B0604020202020204" pitchFamily="34" charset="0"/>
              <a:cs typeface="Arial" panose="020B0604020202020204" pitchFamily="34" charset="0"/>
            </a:endParaRPr>
          </a:p>
        </p:txBody>
      </p:sp>
      <p:sp>
        <p:nvSpPr>
          <p:cNvPr id="24581" name="TextBox 4"/>
          <p:cNvSpPr txBox="1">
            <a:spLocks noChangeArrowheads="1"/>
          </p:cNvSpPr>
          <p:nvPr/>
        </p:nvSpPr>
        <p:spPr bwMode="auto">
          <a:xfrm>
            <a:off x="895350" y="738188"/>
            <a:ext cx="2206625"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solidFill>
                  <a:srgbClr val="2A65AC"/>
                </a:solidFill>
                <a:latin typeface="Arial Black" panose="020B0A04020102020204" pitchFamily="34" charset="0"/>
              </a:rPr>
              <a:t> HUODONGNEIRONG </a:t>
            </a:r>
            <a:endParaRPr lang="zh-CN" altLang="en-US" sz="1400">
              <a:solidFill>
                <a:srgbClr val="2A65AC"/>
              </a:solidFill>
              <a:latin typeface="Arial Black" panose="020B0A04020102020204" pitchFamily="34" charset="0"/>
            </a:endParaRPr>
          </a:p>
        </p:txBody>
      </p:sp>
      <p:grpSp>
        <p:nvGrpSpPr>
          <p:cNvPr id="7" name="组合 6"/>
          <p:cNvGrpSpPr/>
          <p:nvPr/>
        </p:nvGrpSpPr>
        <p:grpSpPr bwMode="auto">
          <a:xfrm>
            <a:off x="3725863" y="1359853"/>
            <a:ext cx="4970462" cy="2351087"/>
            <a:chOff x="3697853" y="1372519"/>
            <a:chExt cx="4969247" cy="2351020"/>
          </a:xfrm>
        </p:grpSpPr>
        <p:sp>
          <p:nvSpPr>
            <p:cNvPr id="2058" name="矩形 2057"/>
            <p:cNvSpPr/>
            <p:nvPr/>
          </p:nvSpPr>
          <p:spPr>
            <a:xfrm>
              <a:off x="3697853" y="1372519"/>
              <a:ext cx="4969247" cy="2351020"/>
            </a:xfrm>
            <a:prstGeom prst="rect">
              <a:avLst/>
            </a:prstGeom>
            <a:solidFill>
              <a:schemeClr val="bg1"/>
            </a:solidFill>
            <a:ln w="9525">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2062" name="组合 2061"/>
            <p:cNvGrpSpPr/>
            <p:nvPr/>
          </p:nvGrpSpPr>
          <p:grpSpPr>
            <a:xfrm>
              <a:off x="3697853" y="1372519"/>
              <a:ext cx="4969247" cy="397767"/>
              <a:chOff x="3697853" y="1372519"/>
              <a:chExt cx="4969247" cy="397767"/>
            </a:xfrm>
            <a:effectLst>
              <a:outerShdw blurRad="50800" dist="38100" dir="5400000" algn="t" rotWithShape="0">
                <a:prstClr val="black">
                  <a:alpha val="40000"/>
                </a:prstClr>
              </a:outerShdw>
            </a:effectLst>
          </p:grpSpPr>
          <p:sp>
            <p:nvSpPr>
              <p:cNvPr id="50" name="矩形 49"/>
              <p:cNvSpPr/>
              <p:nvPr/>
            </p:nvSpPr>
            <p:spPr>
              <a:xfrm>
                <a:off x="3697853" y="1372519"/>
                <a:ext cx="4969247" cy="393923"/>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9" name="矩形 58"/>
              <p:cNvSpPr/>
              <p:nvPr/>
            </p:nvSpPr>
            <p:spPr>
              <a:xfrm>
                <a:off x="3697853" y="1376363"/>
                <a:ext cx="4969247" cy="393923"/>
              </a:xfrm>
              <a:custGeom>
                <a:avLst/>
                <a:gdLst/>
                <a:ahLst/>
                <a:cxnLst/>
                <a:rect l="l" t="t" r="r" b="b"/>
                <a:pathLst>
                  <a:path w="4969247" h="393923">
                    <a:moveTo>
                      <a:pt x="4909893" y="0"/>
                    </a:moveTo>
                    <a:lnTo>
                      <a:pt x="4969247" y="0"/>
                    </a:lnTo>
                    <a:lnTo>
                      <a:pt x="4969247" y="393923"/>
                    </a:lnTo>
                    <a:lnTo>
                      <a:pt x="0" y="393923"/>
                    </a:lnTo>
                    <a:lnTo>
                      <a:pt x="0" y="217140"/>
                    </a:lnTo>
                    <a:cubicBezTo>
                      <a:pt x="649634" y="350529"/>
                      <a:pt x="1545384" y="408192"/>
                      <a:pt x="2529908" y="358716"/>
                    </a:cubicBezTo>
                    <a:cubicBezTo>
                      <a:pt x="3452361" y="312359"/>
                      <a:pt x="4287844" y="180235"/>
                      <a:pt x="4909893" y="0"/>
                    </a:cubicBezTo>
                    <a:close/>
                  </a:path>
                </a:pathLst>
              </a:custGeom>
              <a:gradFill flip="none" rotWithShape="1">
                <a:gsLst>
                  <a:gs pos="0">
                    <a:schemeClr val="bg1">
                      <a:alpha val="0"/>
                    </a:schemeClr>
                  </a:gs>
                  <a:gs pos="100000">
                    <a:schemeClr val="bg1">
                      <a:alpha val="52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grpSp>
        <p:nvGrpSpPr>
          <p:cNvPr id="8" name="组合 7"/>
          <p:cNvGrpSpPr/>
          <p:nvPr/>
        </p:nvGrpSpPr>
        <p:grpSpPr bwMode="auto">
          <a:xfrm>
            <a:off x="3784600" y="1377950"/>
            <a:ext cx="2444115" cy="337185"/>
            <a:chOff x="3763909" y="1409855"/>
            <a:chExt cx="2028089" cy="336848"/>
          </a:xfrm>
        </p:grpSpPr>
        <p:sp>
          <p:nvSpPr>
            <p:cNvPr id="24592" name="TextBox 51"/>
            <p:cNvSpPr txBox="1">
              <a:spLocks noChangeArrowheads="1"/>
            </p:cNvSpPr>
            <p:nvPr/>
          </p:nvSpPr>
          <p:spPr bwMode="auto">
            <a:xfrm>
              <a:off x="3999404" y="1409855"/>
              <a:ext cx="1792594" cy="336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FFFFFF"/>
                  </a:solidFill>
                  <a:latin typeface="微软雅黑" panose="020B0503020204020204" pitchFamily="34" charset="-122"/>
                  <a:ea typeface="微软雅黑" panose="020B0503020204020204" pitchFamily="34" charset="-122"/>
                </a:rPr>
                <a:t> </a:t>
              </a:r>
              <a:r>
                <a:rPr lang="en-US" altLang="zh-CN" sz="1600">
                  <a:solidFill>
                    <a:srgbClr val="FFFFFF"/>
                  </a:solidFill>
                  <a:latin typeface="微软雅黑" panose="020B0503020204020204" pitchFamily="34" charset="-122"/>
                  <a:ea typeface="微软雅黑" panose="020B0503020204020204" pitchFamily="34" charset="-122"/>
                </a:rPr>
                <a:t>2021</a:t>
              </a:r>
              <a:r>
                <a:rPr lang="zh-CN" altLang="en-US" sz="1600">
                  <a:solidFill>
                    <a:srgbClr val="FFFFFF"/>
                  </a:solidFill>
                  <a:latin typeface="微软雅黑" panose="020B0503020204020204" pitchFamily="34" charset="-122"/>
                  <a:ea typeface="微软雅黑" panose="020B0503020204020204" pitchFamily="34" charset="-122"/>
                </a:rPr>
                <a:t>年暑期雪山</a:t>
              </a:r>
              <a:r>
                <a:rPr lang="zh-CN" altLang="en-US" sz="1600">
                  <a:solidFill>
                    <a:srgbClr val="FFFFFF"/>
                  </a:solidFill>
                  <a:latin typeface="微软雅黑" panose="020B0503020204020204" pitchFamily="34" charset="-122"/>
                  <a:ea typeface="微软雅黑" panose="020B0503020204020204" pitchFamily="34" charset="-122"/>
                </a:rPr>
                <a:t>计划：</a:t>
              </a:r>
              <a:endParaRPr lang="zh-CN" altLang="en-US" sz="1600">
                <a:solidFill>
                  <a:srgbClr val="FFFFFF"/>
                </a:solidFill>
                <a:latin typeface="微软雅黑" panose="020B0503020204020204" pitchFamily="34" charset="-122"/>
                <a:ea typeface="微软雅黑" panose="020B0503020204020204" pitchFamily="34" charset="-122"/>
              </a:endParaRPr>
            </a:p>
          </p:txBody>
        </p:sp>
        <p:sp>
          <p:nvSpPr>
            <p:cNvPr id="2059" name="椭圆 2058"/>
            <p:cNvSpPr/>
            <p:nvPr/>
          </p:nvSpPr>
          <p:spPr>
            <a:xfrm rot="13925147">
              <a:off x="3759316" y="1442994"/>
              <a:ext cx="242646" cy="233460"/>
            </a:xfrm>
            <a:custGeom>
              <a:avLst/>
              <a:gdLst/>
              <a:ahLst/>
              <a:cxnLst/>
              <a:rect l="l" t="t" r="r" b="b"/>
              <a:pathLst>
                <a:path w="504056" h="486762">
                  <a:moveTo>
                    <a:pt x="162018" y="0"/>
                  </a:moveTo>
                  <a:lnTo>
                    <a:pt x="162018" y="294042"/>
                  </a:lnTo>
                  <a:lnTo>
                    <a:pt x="72008" y="294042"/>
                  </a:lnTo>
                  <a:lnTo>
                    <a:pt x="252028" y="474062"/>
                  </a:lnTo>
                  <a:lnTo>
                    <a:pt x="432048" y="294042"/>
                  </a:lnTo>
                  <a:lnTo>
                    <a:pt x="342038" y="294042"/>
                  </a:lnTo>
                  <a:lnTo>
                    <a:pt x="342038" y="0"/>
                  </a:lnTo>
                  <a:cubicBezTo>
                    <a:pt x="436896" y="35651"/>
                    <a:pt x="504056" y="127350"/>
                    <a:pt x="504056" y="234734"/>
                  </a:cubicBezTo>
                  <a:cubicBezTo>
                    <a:pt x="504056" y="373925"/>
                    <a:pt x="391219" y="486762"/>
                    <a:pt x="252028" y="486762"/>
                  </a:cubicBezTo>
                  <a:cubicBezTo>
                    <a:pt x="112837" y="486762"/>
                    <a:pt x="0" y="373925"/>
                    <a:pt x="0" y="234734"/>
                  </a:cubicBezTo>
                  <a:cubicBezTo>
                    <a:pt x="0" y="127350"/>
                    <a:pt x="67160" y="35651"/>
                    <a:pt x="16201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57" name="TextBox 56"/>
          <p:cNvSpPr txBox="1">
            <a:spLocks noChangeArrowheads="1"/>
          </p:cNvSpPr>
          <p:nvPr/>
        </p:nvSpPr>
        <p:spPr bwMode="auto">
          <a:xfrm>
            <a:off x="4212590" y="1844358"/>
            <a:ext cx="3690938"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buFont typeface="Arial" panose="020B0604020202020204" pitchFamily="34" charset="0"/>
              <a:buChar char="•"/>
            </a:pPr>
            <a:r>
              <a:rPr lang="en-US" altLang="zh-CN" sz="1800">
                <a:sym typeface="+mn-ea"/>
              </a:rPr>
              <a:t>  </a:t>
            </a:r>
            <a:r>
              <a:rPr lang="zh-CN" altLang="en-US" sz="1800">
                <a:sym typeface="+mn-ea"/>
              </a:rPr>
              <a:t>本年计划于</a:t>
            </a:r>
            <a:r>
              <a:rPr lang="en-US" altLang="zh-CN" sz="1800">
                <a:sym typeface="+mn-ea"/>
              </a:rPr>
              <a:t>8</a:t>
            </a:r>
            <a:r>
              <a:rPr lang="zh-CN" altLang="en-US" sz="1800">
                <a:sym typeface="+mn-ea"/>
              </a:rPr>
              <a:t>月初攀登雪山，目前将玉珠峰（南坡）、玄武峰、半脊峰作为备选目标。具体山峰将在</a:t>
            </a:r>
            <a:r>
              <a:rPr lang="en-US" altLang="zh-CN" sz="1800">
                <a:sym typeface="+mn-ea"/>
              </a:rPr>
              <a:t>6</a:t>
            </a:r>
            <a:r>
              <a:rPr lang="zh-CN" altLang="en-US" sz="1800">
                <a:sym typeface="+mn-ea"/>
              </a:rPr>
              <a:t>月初雪山预备队成立时</a:t>
            </a:r>
            <a:r>
              <a:rPr lang="zh-CN" altLang="en-US" sz="1800">
                <a:sym typeface="+mn-ea"/>
              </a:rPr>
              <a:t>公布。</a:t>
            </a:r>
            <a:endParaRPr lang="zh-CN" altLang="en-US" sz="1800">
              <a:sym typeface="+mn-ea"/>
            </a:endParaRPr>
          </a:p>
        </p:txBody>
      </p:sp>
      <p:pic>
        <p:nvPicPr>
          <p:cNvPr id="4" name="图片 3" descr="IMG_20170226_100851"/>
          <p:cNvPicPr>
            <a:picLocks noChangeAspect="1"/>
          </p:cNvPicPr>
          <p:nvPr/>
        </p:nvPicPr>
        <p:blipFill>
          <a:blip r:embed="rId2"/>
          <a:stretch>
            <a:fillRect/>
          </a:stretch>
        </p:blipFill>
        <p:spPr>
          <a:xfrm>
            <a:off x="236855" y="1377950"/>
            <a:ext cx="3245485" cy="1822450"/>
          </a:xfrm>
          <a:prstGeom prst="rect">
            <a:avLst/>
          </a:prstGeom>
        </p:spPr>
      </p:pic>
      <p:pic>
        <p:nvPicPr>
          <p:cNvPr id="10" name="图片 9" descr="IMG_20170226_131741"/>
          <p:cNvPicPr>
            <a:picLocks noChangeAspect="1"/>
          </p:cNvPicPr>
          <p:nvPr/>
        </p:nvPicPr>
        <p:blipFill>
          <a:blip r:embed="rId3"/>
          <a:stretch>
            <a:fillRect/>
          </a:stretch>
        </p:blipFill>
        <p:spPr>
          <a:xfrm>
            <a:off x="4572000" y="4004945"/>
            <a:ext cx="4264025" cy="2394585"/>
          </a:xfrm>
          <a:prstGeom prst="rect">
            <a:avLst/>
          </a:prstGeom>
        </p:spPr>
      </p:pic>
      <p:pic>
        <p:nvPicPr>
          <p:cNvPr id="12" name="图片 11" descr="2017-02-25 130100"/>
          <p:cNvPicPr>
            <a:picLocks noChangeAspect="1"/>
          </p:cNvPicPr>
          <p:nvPr/>
        </p:nvPicPr>
        <p:blipFill>
          <a:blip r:embed="rId1"/>
          <a:stretch>
            <a:fillRect/>
          </a:stretch>
        </p:blipFill>
        <p:spPr>
          <a:xfrm>
            <a:off x="201930" y="3710940"/>
            <a:ext cx="3489960" cy="222377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937578" y="1280795"/>
            <a:ext cx="2478087" cy="337185"/>
            <a:chOff x="964083" y="1393168"/>
            <a:chExt cx="2477463" cy="337991"/>
          </a:xfrm>
        </p:grpSpPr>
        <p:sp>
          <p:nvSpPr>
            <p:cNvPr id="35867" name="TextBox 14"/>
            <p:cNvSpPr txBox="1">
              <a:spLocks noChangeArrowheads="1"/>
            </p:cNvSpPr>
            <p:nvPr/>
          </p:nvSpPr>
          <p:spPr bwMode="auto">
            <a:xfrm>
              <a:off x="1006110" y="1393168"/>
              <a:ext cx="2435436" cy="337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1" noProof="0" dirty="0">
                  <a:ln>
                    <a:noFill/>
                  </a:ln>
                  <a:solidFill>
                    <a:srgbClr val="5982DB"/>
                  </a:solidFill>
                  <a:effectLst/>
                  <a:uLnTx/>
                  <a:uFillTx/>
                  <a:latin typeface="Arial" panose="020B0604020202020204"/>
                  <a:ea typeface="微软雅黑" panose="020B0503020204020204" pitchFamily="34" charset="-122"/>
                  <a:sym typeface="+mn-ea"/>
                </a:rPr>
                <a:t> </a:t>
              </a:r>
              <a:r>
                <a:rPr lang="zh-CN" altLang="en-US" sz="1600" b="1" noProof="0" dirty="0">
                  <a:ln>
                    <a:noFill/>
                  </a:ln>
                  <a:solidFill>
                    <a:srgbClr val="5982DB"/>
                  </a:solidFill>
                  <a:effectLst/>
                  <a:uLnTx/>
                  <a:uFillTx/>
                  <a:latin typeface="Arial" panose="020B0604020202020204"/>
                  <a:ea typeface="微软雅黑" panose="020B0503020204020204" pitchFamily="34" charset="-122"/>
                  <a:sym typeface="+mn-ea"/>
                </a:rPr>
                <a:t>我们的优势</a:t>
              </a:r>
              <a:endParaRPr lang="zh-CN" altLang="en-US" sz="1600">
                <a:solidFill>
                  <a:srgbClr val="000000"/>
                </a:solidFill>
                <a:latin typeface="微软雅黑" panose="020B0503020204020204" pitchFamily="34" charset="-122"/>
                <a:ea typeface="微软雅黑" panose="020B0503020204020204" pitchFamily="34" charset="-122"/>
              </a:endParaRPr>
            </a:p>
          </p:txBody>
        </p:sp>
        <p:sp>
          <p:nvSpPr>
            <p:cNvPr id="17" name="直角三角形 16"/>
            <p:cNvSpPr/>
            <p:nvPr/>
          </p:nvSpPr>
          <p:spPr>
            <a:xfrm rot="5400000">
              <a:off x="963840" y="1477750"/>
              <a:ext cx="184590" cy="184104"/>
            </a:xfrm>
            <a:prstGeom prst="rtTriangle">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28" name="TextBox 27"/>
          <p:cNvSpPr txBox="1"/>
          <p:nvPr/>
        </p:nvSpPr>
        <p:spPr>
          <a:xfrm>
            <a:off x="866775" y="358775"/>
            <a:ext cx="2160588" cy="475615"/>
          </a:xfrm>
          <a:prstGeom prst="rect">
            <a:avLst/>
          </a:prstGeom>
          <a:noFill/>
        </p:spPr>
        <p:txBody>
          <a:bodyPr>
            <a:spAutoFit/>
          </a:bodyPr>
          <a:lstStyle/>
          <a:p>
            <a:pPr eaLnBrk="1" fontAlgn="auto" hangingPunct="1">
              <a:spcBef>
                <a:spcPts val="0"/>
              </a:spcBef>
              <a:spcAft>
                <a:spcPts val="0"/>
              </a:spcAft>
              <a:defRPr/>
            </a:pPr>
            <a:r>
              <a:rPr lang="zh-CN" altLang="en-US" sz="2500" b="1" spc="80" dirty="0">
                <a:solidFill>
                  <a:srgbClr val="2A65AC"/>
                </a:solidFill>
                <a:latin typeface="微软雅黑" panose="020B0503020204020204" pitchFamily="34" charset="-122"/>
                <a:ea typeface="微软雅黑" panose="020B0503020204020204" pitchFamily="34" charset="-122"/>
              </a:rPr>
              <a:t> </a:t>
            </a:r>
            <a:r>
              <a:rPr lang="zh-CN" altLang="en-US" sz="2500" b="1" spc="80" dirty="0">
                <a:solidFill>
                  <a:srgbClr val="2A65AC"/>
                </a:solidFill>
                <a:latin typeface="微软雅黑" panose="020B0503020204020204" pitchFamily="34" charset="-122"/>
                <a:ea typeface="微软雅黑" panose="020B0503020204020204" pitchFamily="34" charset="-122"/>
              </a:rPr>
              <a:t>合作优势</a:t>
            </a:r>
            <a:endParaRPr lang="zh-CN" altLang="en-US" sz="2500" b="1" spc="80" dirty="0">
              <a:solidFill>
                <a:srgbClr val="2A65AC"/>
              </a:solidFill>
              <a:latin typeface="微软雅黑" panose="020B0503020204020204" pitchFamily="34" charset="-122"/>
              <a:ea typeface="微软雅黑" panose="020B0503020204020204" pitchFamily="34" charset="-122"/>
            </a:endParaRPr>
          </a:p>
        </p:txBody>
      </p:sp>
      <p:sp>
        <p:nvSpPr>
          <p:cNvPr id="29" name="矩形 28"/>
          <p:cNvSpPr/>
          <p:nvPr/>
        </p:nvSpPr>
        <p:spPr>
          <a:xfrm>
            <a:off x="0" y="427038"/>
            <a:ext cx="954088" cy="517525"/>
          </a:xfrm>
          <a:prstGeom prst="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5851" name="TextBox 29"/>
          <p:cNvSpPr txBox="1">
            <a:spLocks noChangeArrowheads="1"/>
          </p:cNvSpPr>
          <p:nvPr/>
        </p:nvSpPr>
        <p:spPr bwMode="auto">
          <a:xfrm>
            <a:off x="411163" y="198438"/>
            <a:ext cx="542925"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700" b="1">
                <a:solidFill>
                  <a:srgbClr val="FFFFFF"/>
                </a:solidFill>
                <a:latin typeface="Arial" panose="020B0604020202020204" pitchFamily="34" charset="0"/>
                <a:cs typeface="Arial" panose="020B0604020202020204" pitchFamily="34" charset="0"/>
              </a:rPr>
              <a:t>3</a:t>
            </a:r>
            <a:endParaRPr lang="en-US" altLang="zh-CN" sz="5700" b="1">
              <a:solidFill>
                <a:srgbClr val="FFFFFF"/>
              </a:solidFill>
              <a:latin typeface="Arial" panose="020B0604020202020204" pitchFamily="34" charset="0"/>
              <a:cs typeface="Arial" panose="020B0604020202020204" pitchFamily="34" charset="0"/>
            </a:endParaRPr>
          </a:p>
        </p:txBody>
      </p:sp>
      <p:sp>
        <p:nvSpPr>
          <p:cNvPr id="35852" name="TextBox 30"/>
          <p:cNvSpPr txBox="1">
            <a:spLocks noChangeArrowheads="1"/>
          </p:cNvSpPr>
          <p:nvPr/>
        </p:nvSpPr>
        <p:spPr bwMode="auto">
          <a:xfrm>
            <a:off x="971868" y="764858"/>
            <a:ext cx="2206625"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1400" b="1">
                <a:solidFill>
                  <a:srgbClr val="2A65AC"/>
                </a:solidFill>
                <a:latin typeface="Arial Black" panose="020B0A04020102020204" pitchFamily="34" charset="0"/>
              </a:rPr>
              <a:t>HEZUOYOUSHI </a:t>
            </a:r>
            <a:endParaRPr lang="en-US" sz="1400" b="1">
              <a:solidFill>
                <a:srgbClr val="2A65AC"/>
              </a:solidFill>
              <a:latin typeface="Arial Black" panose="020B0A04020102020204" pitchFamily="34" charset="0"/>
            </a:endParaRPr>
          </a:p>
        </p:txBody>
      </p:sp>
      <p:pic>
        <p:nvPicPr>
          <p:cNvPr id="6" name="图片占位符 20" descr="D:\赞助素材大礼包\48182964887261611.jpg48182964887261611"/>
          <p:cNvPicPr>
            <a:picLocks noGrp="1" noChangeAspect="1"/>
          </p:cNvPicPr>
          <p:nvPr/>
        </p:nvPicPr>
        <p:blipFill>
          <a:blip r:embed="rId1"/>
          <a:srcRect/>
          <a:stretch>
            <a:fillRect/>
          </a:stretch>
        </p:blipFill>
        <p:spPr>
          <a:xfrm>
            <a:off x="857250" y="1761490"/>
            <a:ext cx="2321560" cy="1547495"/>
          </a:xfrm>
          <a:custGeom>
            <a:avLst/>
            <a:gdLst>
              <a:gd name="connsiteX0" fmla="*/ 306923 w 1841500"/>
              <a:gd name="connsiteY0" fmla="*/ 0 h 1841500"/>
              <a:gd name="connsiteX1" fmla="*/ 1534577 w 1841500"/>
              <a:gd name="connsiteY1" fmla="*/ 0 h 1841500"/>
              <a:gd name="connsiteX2" fmla="*/ 1841500 w 1841500"/>
              <a:gd name="connsiteY2" fmla="*/ 306923 h 1841500"/>
              <a:gd name="connsiteX3" fmla="*/ 1841500 w 1841500"/>
              <a:gd name="connsiteY3" fmla="*/ 1534577 h 1841500"/>
              <a:gd name="connsiteX4" fmla="*/ 1534577 w 1841500"/>
              <a:gd name="connsiteY4" fmla="*/ 1841500 h 1841500"/>
              <a:gd name="connsiteX5" fmla="*/ 306923 w 1841500"/>
              <a:gd name="connsiteY5" fmla="*/ 1841500 h 1841500"/>
              <a:gd name="connsiteX6" fmla="*/ 0 w 1841500"/>
              <a:gd name="connsiteY6" fmla="*/ 1534577 h 1841500"/>
              <a:gd name="connsiteX7" fmla="*/ 0 w 1841500"/>
              <a:gd name="connsiteY7" fmla="*/ 306923 h 1841500"/>
              <a:gd name="connsiteX8" fmla="*/ 306923 w 1841500"/>
              <a:gd name="connsiteY8" fmla="*/ 0 h 184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1500" h="1841500">
                <a:moveTo>
                  <a:pt x="306923" y="0"/>
                </a:moveTo>
                <a:lnTo>
                  <a:pt x="1534577" y="0"/>
                </a:lnTo>
                <a:cubicBezTo>
                  <a:pt x="1704086" y="0"/>
                  <a:pt x="1841500" y="137414"/>
                  <a:pt x="1841500" y="306923"/>
                </a:cubicBezTo>
                <a:lnTo>
                  <a:pt x="1841500" y="1534577"/>
                </a:lnTo>
                <a:cubicBezTo>
                  <a:pt x="1841500" y="1704086"/>
                  <a:pt x="1704086" y="1841500"/>
                  <a:pt x="1534577" y="1841500"/>
                </a:cubicBezTo>
                <a:lnTo>
                  <a:pt x="306923" y="1841500"/>
                </a:lnTo>
                <a:cubicBezTo>
                  <a:pt x="137414" y="1841500"/>
                  <a:pt x="0" y="1704086"/>
                  <a:pt x="0" y="1534577"/>
                </a:cubicBezTo>
                <a:lnTo>
                  <a:pt x="0" y="306923"/>
                </a:lnTo>
                <a:cubicBezTo>
                  <a:pt x="0" y="137414"/>
                  <a:pt x="137414" y="0"/>
                  <a:pt x="306923" y="0"/>
                </a:cubicBezTo>
                <a:close/>
              </a:path>
            </a:pathLst>
          </a:custGeom>
        </p:spPr>
      </p:pic>
      <p:grpSp>
        <p:nvGrpSpPr>
          <p:cNvPr id="9" name="组合 8"/>
          <p:cNvGrpSpPr/>
          <p:nvPr/>
        </p:nvGrpSpPr>
        <p:grpSpPr>
          <a:xfrm>
            <a:off x="920750" y="1749425"/>
            <a:ext cx="7524750" cy="4469710"/>
            <a:chOff x="1495" y="3344"/>
            <a:chExt cx="11850" cy="7039"/>
          </a:xfrm>
        </p:grpSpPr>
        <p:grpSp>
          <p:nvGrpSpPr>
            <p:cNvPr id="11" name="组合 10"/>
            <p:cNvGrpSpPr/>
            <p:nvPr/>
          </p:nvGrpSpPr>
          <p:grpSpPr bwMode="auto">
            <a:xfrm>
              <a:off x="1495" y="6198"/>
              <a:ext cx="3858" cy="3831"/>
              <a:chOff x="949020" y="3872100"/>
              <a:chExt cx="2449318" cy="2435192"/>
            </a:xfrm>
          </p:grpSpPr>
          <p:sp>
            <p:nvSpPr>
              <p:cNvPr id="35871" name="TextBox 12"/>
              <p:cNvSpPr txBox="1">
                <a:spLocks noChangeArrowheads="1"/>
              </p:cNvSpPr>
              <p:nvPr/>
            </p:nvSpPr>
            <p:spPr bwMode="auto">
              <a:xfrm>
                <a:off x="949020" y="4222972"/>
                <a:ext cx="2188470" cy="208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gn="just">
                  <a:lnSpc>
                    <a:spcPct val="120000"/>
                  </a:lnSpc>
                  <a:defRPr/>
                </a:pPr>
                <a:r>
                  <a:rPr lang="zh-CN" altLang="en-US" sz="1200" dirty="0">
                    <a:solidFill>
                      <a:schemeClr val="bg1">
                        <a:lumMod val="50000"/>
                      </a:schemeClr>
                    </a:solidFill>
                    <a:latin typeface="Calibri" panose="020F0502020204030204"/>
                    <a:sym typeface="+mn-ea"/>
                  </a:rPr>
                  <a:t>我社团拥有一批经过学校专业培养的</a:t>
                </a:r>
                <a:r>
                  <a:rPr lang="zh-CN" altLang="en-US" sz="1200" b="1" dirty="0">
                    <a:solidFill>
                      <a:schemeClr val="bg1">
                        <a:lumMod val="50000"/>
                      </a:schemeClr>
                    </a:solidFill>
                    <a:latin typeface="Calibri" panose="020F0502020204030204"/>
                    <a:sym typeface="+mn-ea"/>
                  </a:rPr>
                  <a:t>摄影团队</a:t>
                </a:r>
                <a:r>
                  <a:rPr lang="zh-CN" altLang="en-US" sz="1200" dirty="0">
                    <a:solidFill>
                      <a:schemeClr val="bg1">
                        <a:lumMod val="50000"/>
                      </a:schemeClr>
                    </a:solidFill>
                    <a:latin typeface="Calibri" panose="020F0502020204030204"/>
                    <a:sym typeface="+mn-ea"/>
                  </a:rPr>
                  <a:t>，拥有三台摄影机以及自主购买的一台大疆</a:t>
                </a:r>
                <a:r>
                  <a:rPr lang="zh-CN" altLang="en-US" sz="1200" b="1" dirty="0">
                    <a:solidFill>
                      <a:schemeClr val="bg1">
                        <a:lumMod val="50000"/>
                      </a:schemeClr>
                    </a:solidFill>
                    <a:latin typeface="Calibri" panose="020F0502020204030204"/>
                    <a:sym typeface="+mn-ea"/>
                  </a:rPr>
                  <a:t>无人机</a:t>
                </a:r>
                <a:r>
                  <a:rPr lang="zh-CN" altLang="en-US" sz="1200" dirty="0">
                    <a:solidFill>
                      <a:schemeClr val="bg1">
                        <a:lumMod val="50000"/>
                      </a:schemeClr>
                    </a:solidFill>
                    <a:latin typeface="Calibri" panose="020F0502020204030204"/>
                    <a:sym typeface="+mn-ea"/>
                  </a:rPr>
                  <a:t>，主要负责日常活动记录以及雪山的纪录片的拍摄。</a:t>
                </a:r>
                <a:endParaRPr lang="zh-CN" altLang="en-US" sz="1200" dirty="0">
                  <a:solidFill>
                    <a:schemeClr val="bg1">
                      <a:lumMod val="50000"/>
                    </a:schemeClr>
                  </a:solidFill>
                  <a:latin typeface="Calibri" panose="020F0502020204030204"/>
                  <a:sym typeface="+mn-ea"/>
                </a:endParaRPr>
              </a:p>
              <a:p>
                <a:pPr lvl="0" algn="just">
                  <a:lnSpc>
                    <a:spcPct val="120000"/>
                  </a:lnSpc>
                  <a:defRPr/>
                </a:pPr>
                <a:r>
                  <a:rPr lang="zh-CN" altLang="en-US" sz="1200" dirty="0">
                    <a:solidFill>
                      <a:schemeClr val="bg1">
                        <a:lumMod val="50000"/>
                      </a:schemeClr>
                    </a:solidFill>
                    <a:latin typeface="Calibri" panose="020F0502020204030204"/>
                    <a:ea typeface="微软雅黑" panose="020B0503020204020204" pitchFamily="34" charset="-122"/>
                    <a:sym typeface="+mn-ea"/>
                  </a:rPr>
                  <a:t>附：</a:t>
                </a:r>
                <a:endParaRPr lang="en-US" altLang="zh-CN" sz="1200" dirty="0">
                  <a:solidFill>
                    <a:schemeClr val="bg1">
                      <a:lumMod val="50000"/>
                    </a:schemeClr>
                  </a:solidFill>
                  <a:latin typeface="Calibri" panose="020F0502020204030204"/>
                  <a:ea typeface="微软雅黑" panose="020B0503020204020204" pitchFamily="34" charset="-122"/>
                  <a:sym typeface="+mn-ea"/>
                </a:endParaRPr>
              </a:p>
              <a:p>
                <a:pPr lvl="0" algn="just">
                  <a:lnSpc>
                    <a:spcPct val="120000"/>
                  </a:lnSpc>
                  <a:defRPr/>
                </a:pPr>
                <a:r>
                  <a:rPr lang="zh-CN" altLang="en-US" sz="1200" dirty="0">
                    <a:solidFill>
                      <a:schemeClr val="bg1">
                        <a:lumMod val="50000"/>
                      </a:schemeClr>
                    </a:solidFill>
                    <a:latin typeface="Calibri" panose="020F0502020204030204"/>
                    <a:ea typeface="微软雅黑" panose="020B0503020204020204" pitchFamily="34" charset="-122"/>
                    <a:sym typeface="+mn-ea"/>
                  </a:rPr>
                  <a:t>阿尼玛卿纪录片《一见卿心》链接https://b23.tv/av47191023</a:t>
                </a:r>
                <a:endParaRPr lang="zh-CN" altLang="en-US" sz="1200" dirty="0">
                  <a:solidFill>
                    <a:schemeClr val="bg1">
                      <a:lumMod val="50000"/>
                    </a:schemeClr>
                  </a:solidFill>
                  <a:latin typeface="Calibri" panose="020F0502020204030204"/>
                  <a:ea typeface="微软雅黑" panose="020B0503020204020204" pitchFamily="34" charset="-122"/>
                  <a:sym typeface="+mn-ea"/>
                </a:endParaRPr>
              </a:p>
              <a:p>
                <a:pPr lvl="0" algn="just">
                  <a:lnSpc>
                    <a:spcPct val="120000"/>
                  </a:lnSpc>
                  <a:defRPr/>
                </a:pPr>
                <a:r>
                  <a:rPr lang="zh-CN" altLang="en-US" sz="1200" dirty="0">
                    <a:solidFill>
                      <a:schemeClr val="bg1">
                        <a:lumMod val="50000"/>
                      </a:schemeClr>
                    </a:solidFill>
                    <a:latin typeface="Calibri" panose="020F0502020204030204"/>
                    <a:ea typeface="微软雅黑" panose="020B0503020204020204" pitchFamily="34" charset="-122"/>
                    <a:sym typeface="+mn-ea"/>
                  </a:rPr>
                  <a:t> </a:t>
                </a:r>
                <a:endParaRPr lang="zh-CN" altLang="en-US" sz="1200" dirty="0">
                  <a:solidFill>
                    <a:schemeClr val="bg1">
                      <a:lumMod val="50000"/>
                    </a:schemeClr>
                  </a:solidFill>
                  <a:latin typeface="Calibri" panose="020F0502020204030204"/>
                  <a:ea typeface="微软雅黑" panose="020B0503020204020204" pitchFamily="34" charset="-122"/>
                  <a:sym typeface="+mn-ea"/>
                </a:endParaRPr>
              </a:p>
            </p:txBody>
          </p:sp>
          <p:grpSp>
            <p:nvGrpSpPr>
              <p:cNvPr id="35872" name="组合 5"/>
              <p:cNvGrpSpPr/>
              <p:nvPr/>
            </p:nvGrpSpPr>
            <p:grpSpPr bwMode="auto">
              <a:xfrm>
                <a:off x="962902" y="3872100"/>
                <a:ext cx="2435436" cy="371825"/>
                <a:chOff x="962902" y="3872100"/>
                <a:chExt cx="2435436" cy="371825"/>
              </a:xfrm>
            </p:grpSpPr>
            <p:cxnSp>
              <p:nvCxnSpPr>
                <p:cNvPr id="10" name="直接连接符 9"/>
                <p:cNvCxnSpPr/>
                <p:nvPr/>
              </p:nvCxnSpPr>
              <p:spPr>
                <a:xfrm>
                  <a:off x="982355" y="3872100"/>
                  <a:ext cx="2092158"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82355" y="4243925"/>
                  <a:ext cx="2092158"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sp>
              <p:nvSpPr>
                <p:cNvPr id="35875" name="TextBox 13"/>
                <p:cNvSpPr txBox="1">
                  <a:spLocks noChangeArrowheads="1"/>
                </p:cNvSpPr>
                <p:nvPr/>
              </p:nvSpPr>
              <p:spPr bwMode="auto">
                <a:xfrm>
                  <a:off x="962902" y="3894572"/>
                  <a:ext cx="2435436" cy="337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000000"/>
                      </a:solidFill>
                      <a:latin typeface="微软雅黑" panose="020B0503020204020204" pitchFamily="34" charset="-122"/>
                      <a:ea typeface="微软雅黑" panose="020B0503020204020204" pitchFamily="34" charset="-122"/>
                    </a:rPr>
                    <a:t> </a:t>
                  </a:r>
                  <a:r>
                    <a:rPr lang="zh-CN" altLang="en-US" sz="1600" b="1">
                      <a:solidFill>
                        <a:srgbClr val="000000"/>
                      </a:solidFill>
                      <a:latin typeface="微软雅黑" panose="020B0503020204020204" pitchFamily="34" charset="-122"/>
                      <a:ea typeface="微软雅黑" panose="020B0503020204020204" pitchFamily="34" charset="-122"/>
                    </a:rPr>
                    <a:t>专业摄影团队</a:t>
                  </a:r>
                  <a:endParaRPr lang="zh-CN" altLang="en-US" sz="1600" b="1">
                    <a:solidFill>
                      <a:srgbClr val="000000"/>
                    </a:solidFill>
                    <a:latin typeface="微软雅黑" panose="020B0503020204020204" pitchFamily="34" charset="-122"/>
                    <a:ea typeface="微软雅黑" panose="020B0503020204020204" pitchFamily="34" charset="-122"/>
                  </a:endParaRPr>
                </a:p>
              </p:txBody>
            </p:sp>
          </p:grpSp>
        </p:grpSp>
        <p:grpSp>
          <p:nvGrpSpPr>
            <p:cNvPr id="16" name="组合 15"/>
            <p:cNvGrpSpPr/>
            <p:nvPr/>
          </p:nvGrpSpPr>
          <p:grpSpPr bwMode="auto">
            <a:xfrm>
              <a:off x="5546" y="6163"/>
              <a:ext cx="3837" cy="4185"/>
              <a:chOff x="3503331" y="3872100"/>
              <a:chExt cx="2436961" cy="2660213"/>
            </a:xfrm>
          </p:grpSpPr>
          <p:sp>
            <p:nvSpPr>
              <p:cNvPr id="35858" name="TextBox 21"/>
              <p:cNvSpPr txBox="1">
                <a:spLocks noChangeArrowheads="1"/>
              </p:cNvSpPr>
              <p:nvPr/>
            </p:nvSpPr>
            <p:spPr bwMode="auto">
              <a:xfrm>
                <a:off x="3503331" y="4222972"/>
                <a:ext cx="2175533" cy="230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1200" dirty="0">
                    <a:solidFill>
                      <a:schemeClr val="bg1">
                        <a:lumMod val="50000"/>
                      </a:schemeClr>
                    </a:solidFill>
                    <a:latin typeface="Calibri" panose="020F0502020204030204"/>
                    <a:sym typeface="+mn-ea"/>
                  </a:rPr>
                  <a:t>作为峻野几大部门之一，我宣传部专职负责日常推送、展板等宣传载体的制作，并代表峻野入驻微信公众号、微博、A站、</a:t>
                </a:r>
                <a:r>
                  <a:rPr lang="en-US" altLang="zh-CN" sz="1200" dirty="0">
                    <a:solidFill>
                      <a:schemeClr val="bg1">
                        <a:lumMod val="50000"/>
                      </a:schemeClr>
                    </a:solidFill>
                    <a:latin typeface="Calibri" panose="020F0502020204030204"/>
                    <a:sym typeface="+mn-ea"/>
                  </a:rPr>
                  <a:t>B</a:t>
                </a:r>
                <a:r>
                  <a:rPr lang="zh-CN" altLang="en-US" sz="1200" dirty="0">
                    <a:solidFill>
                      <a:schemeClr val="bg1">
                        <a:lumMod val="50000"/>
                      </a:schemeClr>
                    </a:solidFill>
                    <a:latin typeface="Calibri" panose="020F0502020204030204"/>
                    <a:sym typeface="+mn-ea"/>
                  </a:rPr>
                  <a:t>站、8264、绿野等多个知名网络平台。宣传部全员经过系统培训，是一支具备超高宣传运营能力的大学生队伍。</a:t>
                </a:r>
                <a:endParaRPr lang="zh-CN" altLang="en-US" sz="1200" dirty="0">
                  <a:solidFill>
                    <a:schemeClr val="bg1">
                      <a:lumMod val="50000"/>
                    </a:schemeClr>
                  </a:solidFill>
                  <a:latin typeface="Calibri" panose="020F0502020204030204"/>
                  <a:ea typeface="微软雅黑" panose="020B0503020204020204" pitchFamily="34" charset="-122"/>
                  <a:sym typeface="+mn-ea"/>
                </a:endParaRPr>
              </a:p>
            </p:txBody>
          </p:sp>
          <p:grpSp>
            <p:nvGrpSpPr>
              <p:cNvPr id="35859" name="组合 7"/>
              <p:cNvGrpSpPr/>
              <p:nvPr/>
            </p:nvGrpSpPr>
            <p:grpSpPr bwMode="auto">
              <a:xfrm>
                <a:off x="3504856" y="3872100"/>
                <a:ext cx="2435436" cy="371825"/>
                <a:chOff x="3504856" y="3872100"/>
                <a:chExt cx="2435436" cy="371825"/>
              </a:xfrm>
            </p:grpSpPr>
            <p:cxnSp>
              <p:nvCxnSpPr>
                <p:cNvPr id="20" name="直接连接符 19"/>
                <p:cNvCxnSpPr/>
                <p:nvPr/>
              </p:nvCxnSpPr>
              <p:spPr>
                <a:xfrm>
                  <a:off x="3523969" y="3872100"/>
                  <a:ext cx="2092453"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523969" y="4243925"/>
                  <a:ext cx="2092453"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sp>
              <p:nvSpPr>
                <p:cNvPr id="35862" name="TextBox 22"/>
                <p:cNvSpPr txBox="1">
                  <a:spLocks noChangeArrowheads="1"/>
                </p:cNvSpPr>
                <p:nvPr/>
              </p:nvSpPr>
              <p:spPr bwMode="auto">
                <a:xfrm>
                  <a:off x="3504856" y="3894572"/>
                  <a:ext cx="2435436" cy="337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buClrTx/>
                    <a:buSzTx/>
                    <a:buFontTx/>
                  </a:pPr>
                  <a:r>
                    <a:rPr lang="zh-CN" altLang="en-US" sz="1600" b="1">
                      <a:solidFill>
                        <a:srgbClr val="000000"/>
                      </a:solidFill>
                      <a:latin typeface="微软雅黑" panose="020B0503020204020204" pitchFamily="34" charset="-122"/>
                      <a:ea typeface="微软雅黑" panose="020B0503020204020204" pitchFamily="34" charset="-122"/>
                    </a:rPr>
                    <a:t> 优秀的宣传部</a:t>
                  </a:r>
                  <a:endParaRPr lang="zh-CN" altLang="en-US" sz="1600" b="1">
                    <a:solidFill>
                      <a:srgbClr val="000000"/>
                    </a:solidFill>
                    <a:latin typeface="微软雅黑" panose="020B0503020204020204" pitchFamily="34" charset="-122"/>
                    <a:ea typeface="微软雅黑" panose="020B0503020204020204" pitchFamily="34" charset="-122"/>
                  </a:endParaRPr>
                </a:p>
              </p:txBody>
            </p:sp>
          </p:grpSp>
        </p:grpSp>
        <p:grpSp>
          <p:nvGrpSpPr>
            <p:cNvPr id="3072" name="组合 3071"/>
            <p:cNvGrpSpPr/>
            <p:nvPr/>
          </p:nvGrpSpPr>
          <p:grpSpPr bwMode="auto">
            <a:xfrm>
              <a:off x="9508" y="6198"/>
              <a:ext cx="3837" cy="4185"/>
              <a:chOff x="6037870" y="3872100"/>
              <a:chExt cx="2436961" cy="2660214"/>
            </a:xfrm>
          </p:grpSpPr>
          <p:sp>
            <p:nvSpPr>
              <p:cNvPr id="35853" name="TextBox 25"/>
              <p:cNvSpPr txBox="1">
                <a:spLocks noChangeArrowheads="1"/>
              </p:cNvSpPr>
              <p:nvPr/>
            </p:nvSpPr>
            <p:spPr bwMode="auto">
              <a:xfrm>
                <a:off x="6037870" y="4222972"/>
                <a:ext cx="2176778" cy="2309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gn="l" eaLnBrk="1" hangingPunct="1">
                  <a:lnSpc>
                    <a:spcPct val="150000"/>
                  </a:lnSpc>
                  <a:buClrTx/>
                  <a:buSzTx/>
                  <a:buFontTx/>
                </a:pPr>
                <a:r>
                  <a:rPr lang="zh-CN" altLang="en-US" sz="1200" dirty="0">
                    <a:solidFill>
                      <a:prstClr val="black">
                        <a:lumMod val="50000"/>
                        <a:lumOff val="50000"/>
                      </a:prstClr>
                    </a:solidFill>
                    <a:latin typeface="Calibri" panose="020F0502020204030204"/>
                    <a:sym typeface="+mn-ea"/>
                  </a:rPr>
                  <a:t>峻野的历年雪山纪录片制作团队由剪辑、配音、字幕、特效等专业人员分工构成，加之摄影团队提供大量第一视角、固定拍摄、航拍视频等精彩素材。对于我们的赞助商，片中会</a:t>
                </a:r>
                <a:r>
                  <a:rPr lang="zh-CN" altLang="en-US" sz="1200" dirty="0">
                    <a:solidFill>
                      <a:prstClr val="black">
                        <a:lumMod val="50000"/>
                        <a:lumOff val="50000"/>
                      </a:prstClr>
                    </a:solidFill>
                    <a:latin typeface="Calibri" panose="020F0502020204030204"/>
                    <a:sym typeface="+mn-ea"/>
                  </a:rPr>
                  <a:t>有意植入产品相关镜头，并在片头、片尾集体鸣谢致意。</a:t>
                </a:r>
                <a:endParaRPr lang="zh-CN" altLang="en-US" sz="1200" dirty="0">
                  <a:solidFill>
                    <a:prstClr val="black">
                      <a:lumMod val="50000"/>
                      <a:lumOff val="50000"/>
                    </a:prstClr>
                  </a:solidFill>
                  <a:latin typeface="Calibri" panose="020F0502020204030204"/>
                </a:endParaRPr>
              </a:p>
            </p:txBody>
          </p:sp>
          <p:grpSp>
            <p:nvGrpSpPr>
              <p:cNvPr id="35854" name="组合 8"/>
              <p:cNvGrpSpPr/>
              <p:nvPr/>
            </p:nvGrpSpPr>
            <p:grpSpPr bwMode="auto">
              <a:xfrm>
                <a:off x="6039395" y="3872100"/>
                <a:ext cx="2435436" cy="371825"/>
                <a:chOff x="6039395" y="3872100"/>
                <a:chExt cx="2435436" cy="371825"/>
              </a:xfrm>
            </p:grpSpPr>
            <p:cxnSp>
              <p:nvCxnSpPr>
                <p:cNvPr id="24" name="直接连接符 23"/>
                <p:cNvCxnSpPr/>
                <p:nvPr/>
              </p:nvCxnSpPr>
              <p:spPr>
                <a:xfrm>
                  <a:off x="6058508" y="3872100"/>
                  <a:ext cx="2092453"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058508" y="4243925"/>
                  <a:ext cx="2092453" cy="0"/>
                </a:xfrm>
                <a:prstGeom prst="line">
                  <a:avLst/>
                </a:prstGeom>
                <a:ln w="12700">
                  <a:prstDash val="sysDash"/>
                </a:ln>
              </p:spPr>
              <p:style>
                <a:lnRef idx="1">
                  <a:schemeClr val="accent1"/>
                </a:lnRef>
                <a:fillRef idx="0">
                  <a:schemeClr val="accent1"/>
                </a:fillRef>
                <a:effectRef idx="0">
                  <a:schemeClr val="accent1"/>
                </a:effectRef>
                <a:fontRef idx="minor">
                  <a:schemeClr val="tx1"/>
                </a:fontRef>
              </p:style>
            </p:cxnSp>
            <p:sp>
              <p:nvSpPr>
                <p:cNvPr id="35857" name="TextBox 26"/>
                <p:cNvSpPr txBox="1">
                  <a:spLocks noChangeArrowheads="1"/>
                </p:cNvSpPr>
                <p:nvPr/>
              </p:nvSpPr>
              <p:spPr bwMode="auto">
                <a:xfrm>
                  <a:off x="6039395" y="3894572"/>
                  <a:ext cx="2435436" cy="337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1" noProof="0" dirty="0">
                      <a:ln>
                        <a:noFill/>
                      </a:ln>
                      <a:solidFill>
                        <a:schemeClr val="tx1"/>
                      </a:solidFill>
                      <a:effectLst/>
                      <a:uLnTx/>
                      <a:uFillTx/>
                      <a:latin typeface="Calibri" panose="020F0502020204030204"/>
                      <a:ea typeface="微软雅黑" panose="020B0503020204020204" pitchFamily="34" charset="-122"/>
                      <a:sym typeface="+mn-ea"/>
                    </a:rPr>
                    <a:t>强大的后期制作</a:t>
                  </a:r>
                  <a:endParaRPr lang="zh-CN" altLang="en-US" sz="1600" b="1" noProof="0" dirty="0">
                    <a:ln>
                      <a:noFill/>
                    </a:ln>
                    <a:solidFill>
                      <a:schemeClr val="tx1"/>
                    </a:solidFill>
                    <a:effectLst/>
                    <a:uLnTx/>
                    <a:uFillTx/>
                    <a:latin typeface="Calibri" panose="020F0502020204030204"/>
                    <a:ea typeface="微软雅黑" panose="020B0503020204020204" pitchFamily="34" charset="-122"/>
                    <a:sym typeface="+mn-ea"/>
                  </a:endParaRPr>
                </a:p>
              </p:txBody>
            </p:sp>
          </p:grpSp>
        </p:grpSp>
        <p:pic>
          <p:nvPicPr>
            <p:cNvPr id="8" name="图片占位符 18" descr="D:\赞助素材大礼包\张欣研做推送.JPG张欣研做推送"/>
            <p:cNvPicPr>
              <a:picLocks noGrp="1" noChangeAspect="1"/>
            </p:cNvPicPr>
            <p:nvPr/>
          </p:nvPicPr>
          <p:blipFill>
            <a:blip r:embed="rId2"/>
            <a:srcRect/>
            <a:stretch>
              <a:fillRect/>
            </a:stretch>
          </p:blipFill>
          <p:spPr>
            <a:xfrm>
              <a:off x="5478" y="3344"/>
              <a:ext cx="3445" cy="2475"/>
            </a:xfrm>
            <a:custGeom>
              <a:avLst/>
              <a:gdLst>
                <a:gd name="connsiteX0" fmla="*/ 306923 w 1841500"/>
                <a:gd name="connsiteY0" fmla="*/ 0 h 1841500"/>
                <a:gd name="connsiteX1" fmla="*/ 1534577 w 1841500"/>
                <a:gd name="connsiteY1" fmla="*/ 0 h 1841500"/>
                <a:gd name="connsiteX2" fmla="*/ 1841500 w 1841500"/>
                <a:gd name="connsiteY2" fmla="*/ 306923 h 1841500"/>
                <a:gd name="connsiteX3" fmla="*/ 1841500 w 1841500"/>
                <a:gd name="connsiteY3" fmla="*/ 1534577 h 1841500"/>
                <a:gd name="connsiteX4" fmla="*/ 1534577 w 1841500"/>
                <a:gd name="connsiteY4" fmla="*/ 1841500 h 1841500"/>
                <a:gd name="connsiteX5" fmla="*/ 306923 w 1841500"/>
                <a:gd name="connsiteY5" fmla="*/ 1841500 h 1841500"/>
                <a:gd name="connsiteX6" fmla="*/ 0 w 1841500"/>
                <a:gd name="connsiteY6" fmla="*/ 1534577 h 1841500"/>
                <a:gd name="connsiteX7" fmla="*/ 0 w 1841500"/>
                <a:gd name="connsiteY7" fmla="*/ 306923 h 1841500"/>
                <a:gd name="connsiteX8" fmla="*/ 306923 w 1841500"/>
                <a:gd name="connsiteY8" fmla="*/ 0 h 184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1500" h="1841500">
                  <a:moveTo>
                    <a:pt x="306923" y="0"/>
                  </a:moveTo>
                  <a:lnTo>
                    <a:pt x="1534577" y="0"/>
                  </a:lnTo>
                  <a:cubicBezTo>
                    <a:pt x="1704086" y="0"/>
                    <a:pt x="1841500" y="137414"/>
                    <a:pt x="1841500" y="306923"/>
                  </a:cubicBezTo>
                  <a:lnTo>
                    <a:pt x="1841500" y="1534577"/>
                  </a:lnTo>
                  <a:cubicBezTo>
                    <a:pt x="1841500" y="1704086"/>
                    <a:pt x="1704086" y="1841500"/>
                    <a:pt x="1534577" y="1841500"/>
                  </a:cubicBezTo>
                  <a:lnTo>
                    <a:pt x="306923" y="1841500"/>
                  </a:lnTo>
                  <a:cubicBezTo>
                    <a:pt x="137414" y="1841500"/>
                    <a:pt x="0" y="1704086"/>
                    <a:pt x="0" y="1534577"/>
                  </a:cubicBezTo>
                  <a:lnTo>
                    <a:pt x="0" y="306923"/>
                  </a:lnTo>
                  <a:cubicBezTo>
                    <a:pt x="0" y="137414"/>
                    <a:pt x="137414" y="0"/>
                    <a:pt x="306923" y="0"/>
                  </a:cubicBezTo>
                  <a:close/>
                </a:path>
              </a:pathLst>
            </a:custGeom>
          </p:spPr>
        </p:pic>
        <p:pic>
          <p:nvPicPr>
            <p:cNvPr id="23" name="图片占位符 22" descr="D:\赞助素材大礼包\电视台采访.JPG电视台采访"/>
            <p:cNvPicPr>
              <a:picLocks noGrp="1" noChangeAspect="1"/>
            </p:cNvPicPr>
            <p:nvPr/>
          </p:nvPicPr>
          <p:blipFill>
            <a:blip r:embed="rId3"/>
            <a:srcRect/>
            <a:stretch>
              <a:fillRect/>
            </a:stretch>
          </p:blipFill>
          <p:spPr>
            <a:xfrm>
              <a:off x="9540" y="3345"/>
              <a:ext cx="3523" cy="2541"/>
            </a:xfrm>
            <a:custGeom>
              <a:avLst/>
              <a:gdLst>
                <a:gd name="connsiteX0" fmla="*/ 306923 w 1841500"/>
                <a:gd name="connsiteY0" fmla="*/ 0 h 1841500"/>
                <a:gd name="connsiteX1" fmla="*/ 1534577 w 1841500"/>
                <a:gd name="connsiteY1" fmla="*/ 0 h 1841500"/>
                <a:gd name="connsiteX2" fmla="*/ 1841500 w 1841500"/>
                <a:gd name="connsiteY2" fmla="*/ 306923 h 1841500"/>
                <a:gd name="connsiteX3" fmla="*/ 1841500 w 1841500"/>
                <a:gd name="connsiteY3" fmla="*/ 1534577 h 1841500"/>
                <a:gd name="connsiteX4" fmla="*/ 1534577 w 1841500"/>
                <a:gd name="connsiteY4" fmla="*/ 1841500 h 1841500"/>
                <a:gd name="connsiteX5" fmla="*/ 306923 w 1841500"/>
                <a:gd name="connsiteY5" fmla="*/ 1841500 h 1841500"/>
                <a:gd name="connsiteX6" fmla="*/ 0 w 1841500"/>
                <a:gd name="connsiteY6" fmla="*/ 1534577 h 1841500"/>
                <a:gd name="connsiteX7" fmla="*/ 0 w 1841500"/>
                <a:gd name="connsiteY7" fmla="*/ 306923 h 1841500"/>
                <a:gd name="connsiteX8" fmla="*/ 306923 w 1841500"/>
                <a:gd name="connsiteY8" fmla="*/ 0 h 184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1500" h="1841500">
                  <a:moveTo>
                    <a:pt x="306923" y="0"/>
                  </a:moveTo>
                  <a:lnTo>
                    <a:pt x="1534577" y="0"/>
                  </a:lnTo>
                  <a:cubicBezTo>
                    <a:pt x="1704086" y="0"/>
                    <a:pt x="1841500" y="137414"/>
                    <a:pt x="1841500" y="306923"/>
                  </a:cubicBezTo>
                  <a:lnTo>
                    <a:pt x="1841500" y="1534577"/>
                  </a:lnTo>
                  <a:cubicBezTo>
                    <a:pt x="1841500" y="1704086"/>
                    <a:pt x="1704086" y="1841500"/>
                    <a:pt x="1534577" y="1841500"/>
                  </a:cubicBezTo>
                  <a:lnTo>
                    <a:pt x="306923" y="1841500"/>
                  </a:lnTo>
                  <a:cubicBezTo>
                    <a:pt x="137414" y="1841500"/>
                    <a:pt x="0" y="1704086"/>
                    <a:pt x="0" y="1534577"/>
                  </a:cubicBezTo>
                  <a:lnTo>
                    <a:pt x="0" y="306923"/>
                  </a:lnTo>
                  <a:cubicBezTo>
                    <a:pt x="0" y="137414"/>
                    <a:pt x="137414" y="0"/>
                    <a:pt x="306923" y="0"/>
                  </a:cubicBezTo>
                  <a:close/>
                </a:path>
              </a:pathLst>
            </a:cu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53" presetClass="entr" presetSubtype="16" fill="hold"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16560" y="738505"/>
            <a:ext cx="8311515" cy="5402249"/>
            <a:chOff x="1078" y="2470"/>
            <a:chExt cx="12347" cy="6775"/>
          </a:xfrm>
        </p:grpSpPr>
        <p:grpSp>
          <p:nvGrpSpPr>
            <p:cNvPr id="79" name="组合 78"/>
            <p:cNvGrpSpPr/>
            <p:nvPr/>
          </p:nvGrpSpPr>
          <p:grpSpPr bwMode="auto">
            <a:xfrm>
              <a:off x="2380" y="3133"/>
              <a:ext cx="9718" cy="2150"/>
              <a:chOff x="2084674" y="1976140"/>
              <a:chExt cx="5154326" cy="1365249"/>
            </a:xfrm>
          </p:grpSpPr>
          <p:grpSp>
            <p:nvGrpSpPr>
              <p:cNvPr id="36" name="组合 35"/>
              <p:cNvGrpSpPr/>
              <p:nvPr/>
            </p:nvGrpSpPr>
            <p:grpSpPr>
              <a:xfrm>
                <a:off x="2084674" y="1976140"/>
                <a:ext cx="5154326" cy="1365249"/>
                <a:chOff x="2084674" y="1930400"/>
                <a:chExt cx="5154326" cy="1365249"/>
              </a:xfrm>
              <a:effectLst>
                <a:outerShdw blurRad="50800" dist="38100" dir="5400000" algn="t" rotWithShape="0">
                  <a:prstClr val="black">
                    <a:alpha val="40000"/>
                  </a:prstClr>
                </a:outerShdw>
              </a:effectLst>
            </p:grpSpPr>
            <p:sp>
              <p:nvSpPr>
                <p:cNvPr id="96" name="任意多边形 95"/>
                <p:cNvSpPr/>
                <p:nvPr/>
              </p:nvSpPr>
              <p:spPr>
                <a:xfrm flipH="1">
                  <a:off x="5487444" y="2595561"/>
                  <a:ext cx="39207" cy="633454"/>
                </a:xfrm>
                <a:custGeom>
                  <a:avLst/>
                  <a:gdLst>
                    <a:gd name="connsiteX0" fmla="*/ 0 w 0"/>
                    <a:gd name="connsiteY0" fmla="*/ 1438275 h 1438275"/>
                    <a:gd name="connsiteX1" fmla="*/ 0 w 0"/>
                    <a:gd name="connsiteY1" fmla="*/ 0 h 1438275"/>
                  </a:gdLst>
                  <a:ahLst/>
                  <a:cxnLst>
                    <a:cxn ang="0">
                      <a:pos x="connsiteX0" y="connsiteY0"/>
                    </a:cxn>
                    <a:cxn ang="0">
                      <a:pos x="connsiteX1" y="connsiteY1"/>
                    </a:cxn>
                  </a:cxnLst>
                  <a:rect l="l" t="t" r="r" b="b"/>
                  <a:pathLst>
                    <a:path h="1438275">
                      <a:moveTo>
                        <a:pt x="0" y="1438275"/>
                      </a:moveTo>
                      <a:lnTo>
                        <a:pt x="0" y="0"/>
                      </a:lnTo>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1" name="任意多边形 10"/>
                <p:cNvSpPr/>
                <p:nvPr/>
              </p:nvSpPr>
              <p:spPr>
                <a:xfrm>
                  <a:off x="2102234" y="2595561"/>
                  <a:ext cx="5114925" cy="700088"/>
                </a:xfrm>
                <a:custGeom>
                  <a:avLst/>
                  <a:gdLst>
                    <a:gd name="connsiteX0" fmla="*/ 0 w 5114925"/>
                    <a:gd name="connsiteY0" fmla="*/ 866775 h 866775"/>
                    <a:gd name="connsiteX1" fmla="*/ 0 w 5114925"/>
                    <a:gd name="connsiteY1" fmla="*/ 47625 h 866775"/>
                    <a:gd name="connsiteX2" fmla="*/ 5114925 w 5114925"/>
                    <a:gd name="connsiteY2" fmla="*/ 0 h 866775"/>
                    <a:gd name="connsiteX3" fmla="*/ 5114925 w 5114925"/>
                    <a:gd name="connsiteY3" fmla="*/ 819150 h 866775"/>
                  </a:gdLst>
                  <a:ahLst/>
                  <a:cxnLst>
                    <a:cxn ang="0">
                      <a:pos x="connsiteX0" y="connsiteY0"/>
                    </a:cxn>
                    <a:cxn ang="0">
                      <a:pos x="connsiteX1" y="connsiteY1"/>
                    </a:cxn>
                    <a:cxn ang="0">
                      <a:pos x="connsiteX2" y="connsiteY2"/>
                    </a:cxn>
                    <a:cxn ang="0">
                      <a:pos x="connsiteX3" y="connsiteY3"/>
                    </a:cxn>
                  </a:cxnLst>
                  <a:rect l="l" t="t" r="r" b="b"/>
                  <a:pathLst>
                    <a:path w="5114925" h="866775">
                      <a:moveTo>
                        <a:pt x="0" y="866775"/>
                      </a:moveTo>
                      <a:lnTo>
                        <a:pt x="0" y="47625"/>
                      </a:lnTo>
                      <a:lnTo>
                        <a:pt x="5114925" y="0"/>
                      </a:lnTo>
                      <a:lnTo>
                        <a:pt x="5114925" y="819150"/>
                      </a:lnTo>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prstClr val="white"/>
                    </a:solidFill>
                  </a:endParaRPr>
                </a:p>
              </p:txBody>
            </p:sp>
            <p:sp>
              <p:nvSpPr>
                <p:cNvPr id="12" name="任意多边形 11"/>
                <p:cNvSpPr/>
                <p:nvPr/>
              </p:nvSpPr>
              <p:spPr>
                <a:xfrm flipH="1">
                  <a:off x="3780497" y="2595561"/>
                  <a:ext cx="39207" cy="633454"/>
                </a:xfrm>
                <a:custGeom>
                  <a:avLst/>
                  <a:gdLst>
                    <a:gd name="connsiteX0" fmla="*/ 0 w 0"/>
                    <a:gd name="connsiteY0" fmla="*/ 1438275 h 1438275"/>
                    <a:gd name="connsiteX1" fmla="*/ 0 w 0"/>
                    <a:gd name="connsiteY1" fmla="*/ 0 h 1438275"/>
                  </a:gdLst>
                  <a:ahLst/>
                  <a:cxnLst>
                    <a:cxn ang="0">
                      <a:pos x="connsiteX0" y="connsiteY0"/>
                    </a:cxn>
                    <a:cxn ang="0">
                      <a:pos x="connsiteX1" y="connsiteY1"/>
                    </a:cxn>
                  </a:cxnLst>
                  <a:rect l="l" t="t" r="r" b="b"/>
                  <a:pathLst>
                    <a:path h="1438275">
                      <a:moveTo>
                        <a:pt x="0" y="1438275"/>
                      </a:moveTo>
                      <a:lnTo>
                        <a:pt x="0" y="0"/>
                      </a:lnTo>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35" name="任意多边形 34"/>
                <p:cNvSpPr/>
                <p:nvPr/>
              </p:nvSpPr>
              <p:spPr>
                <a:xfrm>
                  <a:off x="2084674" y="1930400"/>
                  <a:ext cx="5154326" cy="711200"/>
                </a:xfrm>
                <a:custGeom>
                  <a:avLst/>
                  <a:gdLst>
                    <a:gd name="connsiteX0" fmla="*/ 2540000 w 5092700"/>
                    <a:gd name="connsiteY0" fmla="*/ 0 h 660400"/>
                    <a:gd name="connsiteX1" fmla="*/ 2463800 w 5092700"/>
                    <a:gd name="connsiteY1" fmla="*/ 533400 h 660400"/>
                    <a:gd name="connsiteX2" fmla="*/ 0 w 5092700"/>
                    <a:gd name="connsiteY2" fmla="*/ 660400 h 660400"/>
                    <a:gd name="connsiteX3" fmla="*/ 5092700 w 5092700"/>
                    <a:gd name="connsiteY3" fmla="*/ 660400 h 660400"/>
                    <a:gd name="connsiteX4" fmla="*/ 2616200 w 5092700"/>
                    <a:gd name="connsiteY4" fmla="*/ 520700 h 660400"/>
                    <a:gd name="connsiteX5" fmla="*/ 2540000 w 5092700"/>
                    <a:gd name="connsiteY5" fmla="*/ 0 h 660400"/>
                    <a:gd name="connsiteX0-1" fmla="*/ 2540000 w 5092700"/>
                    <a:gd name="connsiteY0-2" fmla="*/ 0 h 660400"/>
                    <a:gd name="connsiteX1-3" fmla="*/ 2463800 w 5092700"/>
                    <a:gd name="connsiteY1-4" fmla="*/ 533400 h 660400"/>
                    <a:gd name="connsiteX2-5" fmla="*/ 0 w 5092700"/>
                    <a:gd name="connsiteY2-6" fmla="*/ 660400 h 660400"/>
                    <a:gd name="connsiteX3-7" fmla="*/ 5092700 w 5092700"/>
                    <a:gd name="connsiteY3-8" fmla="*/ 635000 h 660400"/>
                    <a:gd name="connsiteX4-9" fmla="*/ 2616200 w 5092700"/>
                    <a:gd name="connsiteY4-10" fmla="*/ 520700 h 660400"/>
                    <a:gd name="connsiteX5-11" fmla="*/ 2540000 w 5092700"/>
                    <a:gd name="connsiteY5-12" fmla="*/ 0 h 660400"/>
                    <a:gd name="connsiteX0-13" fmla="*/ 2540000 w 5092700"/>
                    <a:gd name="connsiteY0-14" fmla="*/ 0 h 698500"/>
                    <a:gd name="connsiteX1-15" fmla="*/ 2463800 w 5092700"/>
                    <a:gd name="connsiteY1-16" fmla="*/ 571500 h 698500"/>
                    <a:gd name="connsiteX2-17" fmla="*/ 0 w 5092700"/>
                    <a:gd name="connsiteY2-18" fmla="*/ 698500 h 698500"/>
                    <a:gd name="connsiteX3-19" fmla="*/ 5092700 w 5092700"/>
                    <a:gd name="connsiteY3-20" fmla="*/ 673100 h 698500"/>
                    <a:gd name="connsiteX4-21" fmla="*/ 2616200 w 5092700"/>
                    <a:gd name="connsiteY4-22" fmla="*/ 558800 h 698500"/>
                    <a:gd name="connsiteX5-23" fmla="*/ 2540000 w 5092700"/>
                    <a:gd name="connsiteY5-24" fmla="*/ 0 h 698500"/>
                    <a:gd name="connsiteX0-25" fmla="*/ 2540000 w 5092700"/>
                    <a:gd name="connsiteY0-26" fmla="*/ 0 h 698500"/>
                    <a:gd name="connsiteX1-27" fmla="*/ 2463800 w 5092700"/>
                    <a:gd name="connsiteY1-28" fmla="*/ 558800 h 698500"/>
                    <a:gd name="connsiteX2-29" fmla="*/ 0 w 5092700"/>
                    <a:gd name="connsiteY2-30" fmla="*/ 698500 h 698500"/>
                    <a:gd name="connsiteX3-31" fmla="*/ 5092700 w 5092700"/>
                    <a:gd name="connsiteY3-32" fmla="*/ 673100 h 698500"/>
                    <a:gd name="connsiteX4-33" fmla="*/ 2616200 w 5092700"/>
                    <a:gd name="connsiteY4-34" fmla="*/ 558800 h 698500"/>
                    <a:gd name="connsiteX5-35" fmla="*/ 2540000 w 5092700"/>
                    <a:gd name="connsiteY5-36" fmla="*/ 0 h 698500"/>
                    <a:gd name="connsiteX0-37" fmla="*/ 2603500 w 5156200"/>
                    <a:gd name="connsiteY0-38" fmla="*/ 0 h 711200"/>
                    <a:gd name="connsiteX1-39" fmla="*/ 2527300 w 5156200"/>
                    <a:gd name="connsiteY1-40" fmla="*/ 558800 h 711200"/>
                    <a:gd name="connsiteX2-41" fmla="*/ 0 w 5156200"/>
                    <a:gd name="connsiteY2-42" fmla="*/ 711200 h 711200"/>
                    <a:gd name="connsiteX3-43" fmla="*/ 5156200 w 5156200"/>
                    <a:gd name="connsiteY3-44" fmla="*/ 673100 h 711200"/>
                    <a:gd name="connsiteX4-45" fmla="*/ 2679700 w 5156200"/>
                    <a:gd name="connsiteY4-46" fmla="*/ 558800 h 711200"/>
                    <a:gd name="connsiteX5-47" fmla="*/ 2603500 w 5156200"/>
                    <a:gd name="connsiteY5-48" fmla="*/ 0 h 711200"/>
                    <a:gd name="connsiteX0-49" fmla="*/ 2603500 w 5194300"/>
                    <a:gd name="connsiteY0-50" fmla="*/ 0 h 711200"/>
                    <a:gd name="connsiteX1-51" fmla="*/ 2527300 w 5194300"/>
                    <a:gd name="connsiteY1-52" fmla="*/ 558800 h 711200"/>
                    <a:gd name="connsiteX2-53" fmla="*/ 0 w 5194300"/>
                    <a:gd name="connsiteY2-54" fmla="*/ 711200 h 711200"/>
                    <a:gd name="connsiteX3-55" fmla="*/ 5194300 w 5194300"/>
                    <a:gd name="connsiteY3-56" fmla="*/ 673100 h 711200"/>
                    <a:gd name="connsiteX4-57" fmla="*/ 2679700 w 5194300"/>
                    <a:gd name="connsiteY4-58" fmla="*/ 558800 h 711200"/>
                    <a:gd name="connsiteX5-59" fmla="*/ 2603500 w 5194300"/>
                    <a:gd name="connsiteY5-60" fmla="*/ 0 h 711200"/>
                    <a:gd name="connsiteX0-61" fmla="*/ 2603500 w 5194300"/>
                    <a:gd name="connsiteY0-62" fmla="*/ 0 h 711200"/>
                    <a:gd name="connsiteX1-63" fmla="*/ 2527300 w 5194300"/>
                    <a:gd name="connsiteY1-64" fmla="*/ 558800 h 711200"/>
                    <a:gd name="connsiteX2-65" fmla="*/ 0 w 5194300"/>
                    <a:gd name="connsiteY2-66" fmla="*/ 711200 h 711200"/>
                    <a:gd name="connsiteX3-67" fmla="*/ 5194300 w 5194300"/>
                    <a:gd name="connsiteY3-68" fmla="*/ 673100 h 711200"/>
                    <a:gd name="connsiteX4-69" fmla="*/ 2692400 w 5194300"/>
                    <a:gd name="connsiteY4-70" fmla="*/ 533400 h 711200"/>
                    <a:gd name="connsiteX5-71" fmla="*/ 2603500 w 5194300"/>
                    <a:gd name="connsiteY5-72" fmla="*/ 0 h 711200"/>
                    <a:gd name="connsiteX0-73" fmla="*/ 2603500 w 5194300"/>
                    <a:gd name="connsiteY0-74" fmla="*/ 0 h 711200"/>
                    <a:gd name="connsiteX1-75" fmla="*/ 2501900 w 5194300"/>
                    <a:gd name="connsiteY1-76" fmla="*/ 533400 h 711200"/>
                    <a:gd name="connsiteX2-77" fmla="*/ 0 w 5194300"/>
                    <a:gd name="connsiteY2-78" fmla="*/ 711200 h 711200"/>
                    <a:gd name="connsiteX3-79" fmla="*/ 5194300 w 5194300"/>
                    <a:gd name="connsiteY3-80" fmla="*/ 673100 h 711200"/>
                    <a:gd name="connsiteX4-81" fmla="*/ 2692400 w 5194300"/>
                    <a:gd name="connsiteY4-82" fmla="*/ 533400 h 711200"/>
                    <a:gd name="connsiteX5-83" fmla="*/ 2603500 w 5194300"/>
                    <a:gd name="connsiteY5-84" fmla="*/ 0 h 7112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194300" h="711200">
                      <a:moveTo>
                        <a:pt x="2603500" y="0"/>
                      </a:moveTo>
                      <a:lnTo>
                        <a:pt x="2501900" y="533400"/>
                      </a:lnTo>
                      <a:lnTo>
                        <a:pt x="0" y="711200"/>
                      </a:lnTo>
                      <a:lnTo>
                        <a:pt x="5194300" y="673100"/>
                      </a:lnTo>
                      <a:lnTo>
                        <a:pt x="2692400" y="533400"/>
                      </a:lnTo>
                      <a:lnTo>
                        <a:pt x="2603500" y="0"/>
                      </a:ln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77" name="任意多边形 76"/>
              <p:cNvSpPr/>
              <p:nvPr/>
            </p:nvSpPr>
            <p:spPr>
              <a:xfrm>
                <a:off x="2114591" y="2027628"/>
                <a:ext cx="5107384" cy="638364"/>
              </a:xfrm>
              <a:custGeom>
                <a:avLst/>
                <a:gdLst/>
                <a:ahLst/>
                <a:cxnLst/>
                <a:rect l="l" t="t" r="r" b="b"/>
                <a:pathLst>
                  <a:path w="6609817" h="638364">
                    <a:moveTo>
                      <a:pt x="3151162" y="480404"/>
                    </a:moveTo>
                    <a:lnTo>
                      <a:pt x="3139238" y="524721"/>
                    </a:lnTo>
                    <a:lnTo>
                      <a:pt x="981348" y="633287"/>
                    </a:lnTo>
                    <a:lnTo>
                      <a:pt x="0" y="638364"/>
                    </a:lnTo>
                    <a:close/>
                    <a:moveTo>
                      <a:pt x="3312989" y="0"/>
                    </a:moveTo>
                    <a:lnTo>
                      <a:pt x="3426115" y="478773"/>
                    </a:lnTo>
                    <a:lnTo>
                      <a:pt x="6609817" y="604166"/>
                    </a:lnTo>
                    <a:lnTo>
                      <a:pt x="5478691" y="610018"/>
                    </a:lnTo>
                    <a:lnTo>
                      <a:pt x="3320911" y="524721"/>
                    </a:lnTo>
                    <a:lnTo>
                      <a:pt x="3251226" y="228721"/>
                    </a:lnTo>
                    <a:close/>
                  </a:path>
                </a:pathLst>
              </a:custGeom>
              <a:gradFill flip="none" rotWithShape="1">
                <a:gsLst>
                  <a:gs pos="0">
                    <a:schemeClr val="bg1">
                      <a:alpha val="0"/>
                    </a:schemeClr>
                  </a:gs>
                  <a:gs pos="100000">
                    <a:schemeClr val="bg1">
                      <a:alpha val="52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6" name="组合 5"/>
            <p:cNvGrpSpPr/>
            <p:nvPr/>
          </p:nvGrpSpPr>
          <p:grpSpPr bwMode="auto">
            <a:xfrm>
              <a:off x="5385" y="2470"/>
              <a:ext cx="3630" cy="663"/>
              <a:chOff x="3494868" y="1567850"/>
              <a:chExt cx="2304256" cy="420990"/>
            </a:xfrm>
          </p:grpSpPr>
          <p:grpSp>
            <p:nvGrpSpPr>
              <p:cNvPr id="54" name="组合 53"/>
              <p:cNvGrpSpPr/>
              <p:nvPr/>
            </p:nvGrpSpPr>
            <p:grpSpPr>
              <a:xfrm>
                <a:off x="3494868" y="1567850"/>
                <a:ext cx="2304256" cy="420990"/>
                <a:chOff x="3494868" y="1567850"/>
                <a:chExt cx="2304256" cy="420990"/>
              </a:xfrm>
              <a:effectLst>
                <a:outerShdw blurRad="50800" dist="38100" dir="5400000" algn="t" rotWithShape="0">
                  <a:prstClr val="black">
                    <a:alpha val="40000"/>
                  </a:prstClr>
                </a:outerShdw>
              </a:effectLst>
            </p:grpSpPr>
            <p:sp>
              <p:nvSpPr>
                <p:cNvPr id="33" name="圆角矩形 32"/>
                <p:cNvSpPr/>
                <p:nvPr/>
              </p:nvSpPr>
              <p:spPr>
                <a:xfrm>
                  <a:off x="3494868" y="1567850"/>
                  <a:ext cx="2304256" cy="420990"/>
                </a:xfrm>
                <a:prstGeom prst="roundRect">
                  <a:avLst/>
                </a:pr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2" name="圆角矩形 51"/>
                <p:cNvSpPr/>
                <p:nvPr/>
              </p:nvSpPr>
              <p:spPr>
                <a:xfrm flipV="1">
                  <a:off x="3494868" y="1644388"/>
                  <a:ext cx="2304256" cy="344452"/>
                </a:xfrm>
                <a:custGeom>
                  <a:avLst/>
                  <a:gdLst/>
                  <a:ahLst/>
                  <a:cxnLst/>
                  <a:rect l="l" t="t" r="r" b="b"/>
                  <a:pathLst>
                    <a:path w="2304256" h="344452">
                      <a:moveTo>
                        <a:pt x="70166" y="0"/>
                      </a:moveTo>
                      <a:lnTo>
                        <a:pt x="2234090" y="0"/>
                      </a:lnTo>
                      <a:cubicBezTo>
                        <a:pt x="2272842" y="0"/>
                        <a:pt x="2304256" y="31414"/>
                        <a:pt x="2304256" y="70166"/>
                      </a:cubicBezTo>
                      <a:lnTo>
                        <a:pt x="2304256" y="344452"/>
                      </a:lnTo>
                      <a:cubicBezTo>
                        <a:pt x="2028186" y="145110"/>
                        <a:pt x="1462899" y="9134"/>
                        <a:pt x="810520" y="9134"/>
                      </a:cubicBezTo>
                      <a:cubicBezTo>
                        <a:pt x="516489" y="9134"/>
                        <a:pt x="240150" y="36756"/>
                        <a:pt x="0" y="85518"/>
                      </a:cubicBezTo>
                      <a:lnTo>
                        <a:pt x="0" y="70166"/>
                      </a:lnTo>
                      <a:cubicBezTo>
                        <a:pt x="0" y="31414"/>
                        <a:pt x="31414" y="0"/>
                        <a:pt x="70166" y="0"/>
                      </a:cubicBezTo>
                      <a:close/>
                    </a:path>
                  </a:pathLst>
                </a:custGeom>
                <a:gradFill flip="none" rotWithShape="1">
                  <a:gsLst>
                    <a:gs pos="0">
                      <a:schemeClr val="bg1">
                        <a:alpha val="0"/>
                      </a:schemeClr>
                    </a:gs>
                    <a:gs pos="90000">
                      <a:schemeClr val="bg1">
                        <a:alpha val="21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2030" name="TextBox 33"/>
              <p:cNvSpPr txBox="1">
                <a:spLocks noChangeArrowheads="1"/>
              </p:cNvSpPr>
              <p:nvPr/>
            </p:nvSpPr>
            <p:spPr bwMode="auto">
              <a:xfrm>
                <a:off x="3617027" y="1625034"/>
                <a:ext cx="2135394" cy="293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800" b="1">
                    <a:solidFill>
                      <a:srgbClr val="FFFFFF"/>
                    </a:solidFill>
                    <a:latin typeface="微软雅黑" panose="020B0503020204020204" pitchFamily="34" charset="-122"/>
                    <a:ea typeface="微软雅黑" panose="020B0503020204020204" pitchFamily="34" charset="-122"/>
                  </a:rPr>
                  <a:t>对贵公司产生的利益</a:t>
                </a:r>
                <a:endParaRPr lang="zh-CN" altLang="en-US" sz="1800" b="1">
                  <a:solidFill>
                    <a:srgbClr val="FFFFFF"/>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bwMode="auto">
            <a:xfrm>
              <a:off x="1078" y="5090"/>
              <a:ext cx="2720" cy="3968"/>
              <a:chOff x="683568" y="3232025"/>
              <a:chExt cx="1728192" cy="2520280"/>
            </a:xfrm>
          </p:grpSpPr>
          <p:grpSp>
            <p:nvGrpSpPr>
              <p:cNvPr id="42021" name="组合 14"/>
              <p:cNvGrpSpPr/>
              <p:nvPr/>
            </p:nvGrpSpPr>
            <p:grpSpPr bwMode="auto">
              <a:xfrm>
                <a:off x="683568" y="3232025"/>
                <a:ext cx="1728192" cy="2520280"/>
                <a:chOff x="683568" y="3232025"/>
                <a:chExt cx="1728192" cy="2520280"/>
              </a:xfrm>
            </p:grpSpPr>
            <p:grpSp>
              <p:nvGrpSpPr>
                <p:cNvPr id="42023" name="组合 6"/>
                <p:cNvGrpSpPr/>
                <p:nvPr/>
              </p:nvGrpSpPr>
              <p:grpSpPr bwMode="auto">
                <a:xfrm>
                  <a:off x="683568" y="3232025"/>
                  <a:ext cx="1728192" cy="2520280"/>
                  <a:chOff x="611560" y="3232025"/>
                  <a:chExt cx="1728192" cy="2520280"/>
                </a:xfrm>
              </p:grpSpPr>
              <p:grpSp>
                <p:nvGrpSpPr>
                  <p:cNvPr id="42025" name="组合 1"/>
                  <p:cNvGrpSpPr/>
                  <p:nvPr/>
                </p:nvGrpSpPr>
                <p:grpSpPr bwMode="auto">
                  <a:xfrm>
                    <a:off x="611560" y="3232025"/>
                    <a:ext cx="1728192" cy="2520280"/>
                    <a:chOff x="611560" y="3232025"/>
                    <a:chExt cx="1728192" cy="2520280"/>
                  </a:xfrm>
                </p:grpSpPr>
                <p:sp>
                  <p:nvSpPr>
                    <p:cNvPr id="8" name="圆角矩形 7"/>
                    <p:cNvSpPr/>
                    <p:nvPr/>
                  </p:nvSpPr>
                  <p:spPr>
                    <a:xfrm>
                      <a:off x="611560" y="3232025"/>
                      <a:ext cx="1728192" cy="2520280"/>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8" name="圆角矩形 57"/>
                    <p:cNvSpPr/>
                    <p:nvPr/>
                  </p:nvSpPr>
                  <p:spPr>
                    <a:xfrm flipH="1">
                      <a:off x="611560" y="3270139"/>
                      <a:ext cx="1232608" cy="2472638"/>
                    </a:xfrm>
                    <a:custGeom>
                      <a:avLst/>
                      <a:gdLst/>
                      <a:ahLst/>
                      <a:cxnLst/>
                      <a:rect l="l" t="t" r="r" b="b"/>
                      <a:pathLst>
                        <a:path w="1232701" h="2472631">
                          <a:moveTo>
                            <a:pt x="1102864" y="0"/>
                          </a:moveTo>
                          <a:cubicBezTo>
                            <a:pt x="1181149" y="51270"/>
                            <a:pt x="1232701" y="139809"/>
                            <a:pt x="1232701" y="240389"/>
                          </a:cubicBezTo>
                          <a:lnTo>
                            <a:pt x="1232701" y="2184593"/>
                          </a:lnTo>
                          <a:cubicBezTo>
                            <a:pt x="1232701" y="2343672"/>
                            <a:pt x="1103742" y="2472631"/>
                            <a:pt x="944663" y="2472631"/>
                          </a:cubicBezTo>
                          <a:lnTo>
                            <a:pt x="0" y="2472631"/>
                          </a:lnTo>
                          <a:cubicBezTo>
                            <a:pt x="450795" y="2367071"/>
                            <a:pt x="884646" y="1879383"/>
                            <a:pt x="1065484" y="1217214"/>
                          </a:cubicBezTo>
                          <a:cubicBezTo>
                            <a:pt x="1131118" y="976885"/>
                            <a:pt x="1156368" y="739409"/>
                            <a:pt x="1144654" y="519073"/>
                          </a:cubicBezTo>
                          <a:cubicBezTo>
                            <a:pt x="1154672" y="340976"/>
                            <a:pt x="1139158" y="166530"/>
                            <a:pt x="1102864" y="0"/>
                          </a:cubicBezTo>
                          <a:close/>
                        </a:path>
                      </a:pathLst>
                    </a:custGeom>
                    <a:gradFill flip="none" rotWithShape="1">
                      <a:gsLst>
                        <a:gs pos="0">
                          <a:schemeClr val="bg1">
                            <a:alpha val="0"/>
                          </a:schemeClr>
                        </a:gs>
                        <a:gs pos="90000">
                          <a:schemeClr val="bg1">
                            <a:alpha val="21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10" name="等腰三角形 9"/>
                  <p:cNvSpPr/>
                  <p:nvPr/>
                </p:nvSpPr>
                <p:spPr>
                  <a:xfrm flipV="1">
                    <a:off x="611560" y="3232025"/>
                    <a:ext cx="1728192" cy="497069"/>
                  </a:xfrm>
                  <a:custGeom>
                    <a:avLst/>
                    <a:gdLst/>
                    <a:ahLst/>
                    <a:cxnLst/>
                    <a:rect l="l" t="t" r="r" b="b"/>
                    <a:pathLst>
                      <a:path w="1728192" h="496771">
                        <a:moveTo>
                          <a:pt x="288038" y="496771"/>
                        </a:moveTo>
                        <a:lnTo>
                          <a:pt x="1440154" y="496771"/>
                        </a:lnTo>
                        <a:cubicBezTo>
                          <a:pt x="1599233" y="496771"/>
                          <a:pt x="1728192" y="367812"/>
                          <a:pt x="1728192" y="208733"/>
                        </a:cubicBezTo>
                        <a:lnTo>
                          <a:pt x="1728192" y="158435"/>
                        </a:lnTo>
                        <a:lnTo>
                          <a:pt x="958074" y="158435"/>
                        </a:lnTo>
                        <a:lnTo>
                          <a:pt x="857225" y="0"/>
                        </a:lnTo>
                        <a:lnTo>
                          <a:pt x="756376" y="158435"/>
                        </a:lnTo>
                        <a:lnTo>
                          <a:pt x="0" y="158435"/>
                        </a:lnTo>
                        <a:lnTo>
                          <a:pt x="0" y="208733"/>
                        </a:lnTo>
                        <a:cubicBezTo>
                          <a:pt x="0" y="367812"/>
                          <a:pt x="128959" y="496771"/>
                          <a:pt x="288038" y="496771"/>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2024" name="TextBox 26"/>
                <p:cNvSpPr txBox="1">
                  <a:spLocks noChangeArrowheads="1"/>
                </p:cNvSpPr>
                <p:nvPr/>
              </p:nvSpPr>
              <p:spPr bwMode="auto">
                <a:xfrm>
                  <a:off x="879669" y="3244507"/>
                  <a:ext cx="947329" cy="24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FFFFFF"/>
                      </a:solidFill>
                      <a:latin typeface="微软雅黑" panose="020B0503020204020204" pitchFamily="34" charset="-122"/>
                      <a:ea typeface="微软雅黑" panose="020B0503020204020204" pitchFamily="34" charset="-122"/>
                    </a:rPr>
                    <a:t> 媒体宣传</a:t>
                  </a:r>
                  <a:endParaRPr lang="en-US" altLang="zh-CN" sz="1400">
                    <a:solidFill>
                      <a:srgbClr val="FFFFFF"/>
                    </a:solidFill>
                    <a:latin typeface="微软雅黑" panose="020B0503020204020204" pitchFamily="34" charset="-122"/>
                    <a:ea typeface="微软雅黑" panose="020B0503020204020204" pitchFamily="34" charset="-122"/>
                  </a:endParaRPr>
                </a:p>
              </p:txBody>
            </p:sp>
          </p:grpSp>
          <p:sp>
            <p:nvSpPr>
              <p:cNvPr id="42022" name="TextBox 29"/>
              <p:cNvSpPr txBox="1">
                <a:spLocks noChangeArrowheads="1"/>
              </p:cNvSpPr>
              <p:nvPr/>
            </p:nvSpPr>
            <p:spPr bwMode="auto">
              <a:xfrm>
                <a:off x="828987" y="3766681"/>
                <a:ext cx="1436095" cy="1359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just" defTabSz="914400" rtl="0" eaLnBrk="1" fontAlgn="auto" latinLnBrk="0" hangingPunct="1">
                  <a:lnSpc>
                    <a:spcPct val="125000"/>
                  </a:lnSpc>
                  <a:spcBef>
                    <a:spcPts val="0"/>
                  </a:spcBef>
                  <a:spcAft>
                    <a:spcPts val="0"/>
                  </a:spcAft>
                  <a:buClrTx/>
                  <a:buSzTx/>
                  <a:buFontTx/>
                  <a:buNone/>
                  <a:defRPr/>
                </a:pP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积极联系户外以及知名媒体力量，通过公众号等自媒体宣传的方式让更多的户外爱好者接触和了解到</a:t>
                </a:r>
                <a:r>
                  <a:rPr lang="en-US" altLang="zh-CN"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a:t>
                </a: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 NITECORE</a:t>
                </a:r>
                <a:r>
                  <a:rPr lang="en-US" altLang="zh-CN"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a:t>
                </a: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a:t>
                </a:r>
                <a:endPar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endParaRPr>
              </a:p>
            </p:txBody>
          </p:sp>
        </p:grpSp>
        <p:grpSp>
          <p:nvGrpSpPr>
            <p:cNvPr id="20" name="组合 19"/>
            <p:cNvGrpSpPr/>
            <p:nvPr/>
          </p:nvGrpSpPr>
          <p:grpSpPr bwMode="auto">
            <a:xfrm>
              <a:off x="4285" y="5090"/>
              <a:ext cx="2723" cy="3988"/>
              <a:chOff x="2721444" y="3232025"/>
              <a:chExt cx="1728192" cy="2532925"/>
            </a:xfrm>
          </p:grpSpPr>
          <p:grpSp>
            <p:nvGrpSpPr>
              <p:cNvPr id="42013" name="组合 15"/>
              <p:cNvGrpSpPr/>
              <p:nvPr/>
            </p:nvGrpSpPr>
            <p:grpSpPr bwMode="auto">
              <a:xfrm>
                <a:off x="2721444" y="3232025"/>
                <a:ext cx="1728192" cy="2532925"/>
                <a:chOff x="2721444" y="3232025"/>
                <a:chExt cx="1728192" cy="2532925"/>
              </a:xfrm>
            </p:grpSpPr>
            <p:grpSp>
              <p:nvGrpSpPr>
                <p:cNvPr id="42015" name="组合 8"/>
                <p:cNvGrpSpPr/>
                <p:nvPr/>
              </p:nvGrpSpPr>
              <p:grpSpPr bwMode="auto">
                <a:xfrm>
                  <a:off x="2721444" y="3232025"/>
                  <a:ext cx="1728192" cy="2532925"/>
                  <a:chOff x="2641567" y="3232025"/>
                  <a:chExt cx="1728192" cy="2532925"/>
                </a:xfrm>
              </p:grpSpPr>
              <p:grpSp>
                <p:nvGrpSpPr>
                  <p:cNvPr id="42017" name="组合 2"/>
                  <p:cNvGrpSpPr/>
                  <p:nvPr/>
                </p:nvGrpSpPr>
                <p:grpSpPr bwMode="auto">
                  <a:xfrm>
                    <a:off x="2641567" y="3244670"/>
                    <a:ext cx="1728192" cy="2520280"/>
                    <a:chOff x="2641567" y="3244670"/>
                    <a:chExt cx="1728192" cy="2520280"/>
                  </a:xfrm>
                </p:grpSpPr>
                <p:sp>
                  <p:nvSpPr>
                    <p:cNvPr id="65" name="圆角矩形 64"/>
                    <p:cNvSpPr/>
                    <p:nvPr/>
                  </p:nvSpPr>
                  <p:spPr>
                    <a:xfrm>
                      <a:off x="2641567" y="3244670"/>
                      <a:ext cx="1728192" cy="2520280"/>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8" name="圆角矩形 57"/>
                    <p:cNvSpPr/>
                    <p:nvPr/>
                  </p:nvSpPr>
                  <p:spPr>
                    <a:xfrm flipH="1">
                      <a:off x="2641567" y="3270139"/>
                      <a:ext cx="1233063" cy="2472638"/>
                    </a:xfrm>
                    <a:custGeom>
                      <a:avLst/>
                      <a:gdLst/>
                      <a:ahLst/>
                      <a:cxnLst/>
                      <a:rect l="l" t="t" r="r" b="b"/>
                      <a:pathLst>
                        <a:path w="1232701" h="2472631">
                          <a:moveTo>
                            <a:pt x="1102864" y="0"/>
                          </a:moveTo>
                          <a:cubicBezTo>
                            <a:pt x="1181149" y="51270"/>
                            <a:pt x="1232701" y="139809"/>
                            <a:pt x="1232701" y="240389"/>
                          </a:cubicBezTo>
                          <a:lnTo>
                            <a:pt x="1232701" y="2184593"/>
                          </a:lnTo>
                          <a:cubicBezTo>
                            <a:pt x="1232701" y="2343672"/>
                            <a:pt x="1103742" y="2472631"/>
                            <a:pt x="944663" y="2472631"/>
                          </a:cubicBezTo>
                          <a:lnTo>
                            <a:pt x="0" y="2472631"/>
                          </a:lnTo>
                          <a:cubicBezTo>
                            <a:pt x="450795" y="2367071"/>
                            <a:pt x="884646" y="1879383"/>
                            <a:pt x="1065484" y="1217214"/>
                          </a:cubicBezTo>
                          <a:cubicBezTo>
                            <a:pt x="1131118" y="976885"/>
                            <a:pt x="1156368" y="739409"/>
                            <a:pt x="1144654" y="519073"/>
                          </a:cubicBezTo>
                          <a:cubicBezTo>
                            <a:pt x="1154672" y="340976"/>
                            <a:pt x="1139158" y="166530"/>
                            <a:pt x="1102864" y="0"/>
                          </a:cubicBezTo>
                          <a:close/>
                        </a:path>
                      </a:pathLst>
                    </a:custGeom>
                    <a:gradFill flip="none" rotWithShape="1">
                      <a:gsLst>
                        <a:gs pos="0">
                          <a:schemeClr val="bg1">
                            <a:alpha val="0"/>
                          </a:schemeClr>
                        </a:gs>
                        <a:gs pos="90000">
                          <a:schemeClr val="bg1">
                            <a:alpha val="21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66" name="圆角矩形 12"/>
                  <p:cNvSpPr/>
                  <p:nvPr/>
                </p:nvSpPr>
                <p:spPr>
                  <a:xfrm>
                    <a:off x="2641567" y="3232025"/>
                    <a:ext cx="1728192" cy="497069"/>
                  </a:xfrm>
                  <a:custGeom>
                    <a:avLst/>
                    <a:gdLst/>
                    <a:ahLst/>
                    <a:cxnLst/>
                    <a:rect l="l" t="t" r="r" b="b"/>
                    <a:pathLst>
                      <a:path w="1728192" h="496771">
                        <a:moveTo>
                          <a:pt x="288038" y="0"/>
                        </a:moveTo>
                        <a:lnTo>
                          <a:pt x="1440154" y="0"/>
                        </a:lnTo>
                        <a:cubicBezTo>
                          <a:pt x="1599233" y="0"/>
                          <a:pt x="1728192" y="128959"/>
                          <a:pt x="1728192" y="288038"/>
                        </a:cubicBezTo>
                        <a:lnTo>
                          <a:pt x="1728192" y="338336"/>
                        </a:lnTo>
                        <a:lnTo>
                          <a:pt x="958074" y="338336"/>
                        </a:lnTo>
                        <a:lnTo>
                          <a:pt x="857225" y="496771"/>
                        </a:lnTo>
                        <a:lnTo>
                          <a:pt x="756376" y="338336"/>
                        </a:lnTo>
                        <a:lnTo>
                          <a:pt x="0" y="338336"/>
                        </a:lnTo>
                        <a:lnTo>
                          <a:pt x="0" y="288038"/>
                        </a:lnTo>
                        <a:cubicBezTo>
                          <a:pt x="0" y="128959"/>
                          <a:pt x="128959" y="0"/>
                          <a:pt x="288038" y="0"/>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2016" name="TextBox 27"/>
                <p:cNvSpPr txBox="1">
                  <a:spLocks noChangeArrowheads="1"/>
                </p:cNvSpPr>
                <p:nvPr/>
              </p:nvSpPr>
              <p:spPr bwMode="auto">
                <a:xfrm>
                  <a:off x="2887421" y="3250084"/>
                  <a:ext cx="946459" cy="24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FFFFFF"/>
                      </a:solidFill>
                      <a:latin typeface="微软雅黑" panose="020B0503020204020204" pitchFamily="34" charset="-122"/>
                      <a:ea typeface="微软雅黑" panose="020B0503020204020204" pitchFamily="34" charset="-122"/>
                    </a:rPr>
                    <a:t> 测评报告</a:t>
                  </a:r>
                  <a:endParaRPr lang="zh-CN" altLang="en-US" sz="1400">
                    <a:solidFill>
                      <a:srgbClr val="FFFFFF"/>
                    </a:solidFill>
                    <a:latin typeface="微软雅黑" panose="020B0503020204020204" pitchFamily="34" charset="-122"/>
                    <a:ea typeface="微软雅黑" panose="020B0503020204020204" pitchFamily="34" charset="-122"/>
                  </a:endParaRPr>
                </a:p>
              </p:txBody>
            </p:sp>
          </p:grpSp>
          <p:sp>
            <p:nvSpPr>
              <p:cNvPr id="42014" name="TextBox 30"/>
              <p:cNvSpPr txBox="1">
                <a:spLocks noChangeArrowheads="1"/>
              </p:cNvSpPr>
              <p:nvPr/>
            </p:nvSpPr>
            <p:spPr bwMode="auto">
              <a:xfrm>
                <a:off x="2878299" y="3766681"/>
                <a:ext cx="1436095" cy="624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just" defTabSz="914400" rtl="0" eaLnBrk="1" fontAlgn="auto" latinLnBrk="0" hangingPunct="1">
                  <a:lnSpc>
                    <a:spcPct val="125000"/>
                  </a:lnSpc>
                  <a:spcBef>
                    <a:spcPts val="0"/>
                  </a:spcBef>
                  <a:spcAft>
                    <a:spcPts val="0"/>
                  </a:spcAft>
                  <a:buClrTx/>
                  <a:buSzTx/>
                  <a:buFontTx/>
                  <a:buNone/>
                  <a:defRPr/>
                </a:pP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如有需要，协助“NITECORE”完成产品测评报告。</a:t>
                </a:r>
                <a:endPar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endParaRPr>
              </a:p>
            </p:txBody>
          </p:sp>
        </p:grpSp>
        <p:grpSp>
          <p:nvGrpSpPr>
            <p:cNvPr id="21" name="组合 20"/>
            <p:cNvGrpSpPr/>
            <p:nvPr/>
          </p:nvGrpSpPr>
          <p:grpSpPr bwMode="auto">
            <a:xfrm>
              <a:off x="7495" y="5090"/>
              <a:ext cx="2723" cy="3968"/>
              <a:chOff x="4759320" y="3232025"/>
              <a:chExt cx="1728192" cy="2520280"/>
            </a:xfrm>
          </p:grpSpPr>
          <p:grpSp>
            <p:nvGrpSpPr>
              <p:cNvPr id="42005" name="组合 16"/>
              <p:cNvGrpSpPr/>
              <p:nvPr/>
            </p:nvGrpSpPr>
            <p:grpSpPr bwMode="auto">
              <a:xfrm>
                <a:off x="4759320" y="3232025"/>
                <a:ext cx="1728192" cy="2520280"/>
                <a:chOff x="4759320" y="3232025"/>
                <a:chExt cx="1728192" cy="2520280"/>
              </a:xfrm>
            </p:grpSpPr>
            <p:grpSp>
              <p:nvGrpSpPr>
                <p:cNvPr id="42007" name="组合 12"/>
                <p:cNvGrpSpPr/>
                <p:nvPr/>
              </p:nvGrpSpPr>
              <p:grpSpPr bwMode="auto">
                <a:xfrm>
                  <a:off x="4759320" y="3232025"/>
                  <a:ext cx="1728192" cy="2520280"/>
                  <a:chOff x="4697783" y="3232025"/>
                  <a:chExt cx="1728192" cy="2520280"/>
                </a:xfrm>
              </p:grpSpPr>
              <p:grpSp>
                <p:nvGrpSpPr>
                  <p:cNvPr id="42009" name="组合 3"/>
                  <p:cNvGrpSpPr/>
                  <p:nvPr/>
                </p:nvGrpSpPr>
                <p:grpSpPr bwMode="auto">
                  <a:xfrm>
                    <a:off x="4697783" y="3232025"/>
                    <a:ext cx="1728192" cy="2520280"/>
                    <a:chOff x="4697783" y="3232025"/>
                    <a:chExt cx="1728192" cy="2520280"/>
                  </a:xfrm>
                </p:grpSpPr>
                <p:sp>
                  <p:nvSpPr>
                    <p:cNvPr id="70" name="圆角矩形 69"/>
                    <p:cNvSpPr/>
                    <p:nvPr/>
                  </p:nvSpPr>
                  <p:spPr>
                    <a:xfrm>
                      <a:off x="4697783" y="3232025"/>
                      <a:ext cx="1728192" cy="2520280"/>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73" name="圆角矩形 57"/>
                    <p:cNvSpPr/>
                    <p:nvPr/>
                  </p:nvSpPr>
                  <p:spPr>
                    <a:xfrm flipH="1">
                      <a:off x="4697783" y="3270139"/>
                      <a:ext cx="1233063" cy="2472638"/>
                    </a:xfrm>
                    <a:custGeom>
                      <a:avLst/>
                      <a:gdLst/>
                      <a:ahLst/>
                      <a:cxnLst/>
                      <a:rect l="l" t="t" r="r" b="b"/>
                      <a:pathLst>
                        <a:path w="1232701" h="2472631">
                          <a:moveTo>
                            <a:pt x="1102864" y="0"/>
                          </a:moveTo>
                          <a:cubicBezTo>
                            <a:pt x="1181149" y="51270"/>
                            <a:pt x="1232701" y="139809"/>
                            <a:pt x="1232701" y="240389"/>
                          </a:cubicBezTo>
                          <a:lnTo>
                            <a:pt x="1232701" y="2184593"/>
                          </a:lnTo>
                          <a:cubicBezTo>
                            <a:pt x="1232701" y="2343672"/>
                            <a:pt x="1103742" y="2472631"/>
                            <a:pt x="944663" y="2472631"/>
                          </a:cubicBezTo>
                          <a:lnTo>
                            <a:pt x="0" y="2472631"/>
                          </a:lnTo>
                          <a:cubicBezTo>
                            <a:pt x="450795" y="2367071"/>
                            <a:pt x="884646" y="1879383"/>
                            <a:pt x="1065484" y="1217214"/>
                          </a:cubicBezTo>
                          <a:cubicBezTo>
                            <a:pt x="1131118" y="976885"/>
                            <a:pt x="1156368" y="739409"/>
                            <a:pt x="1144654" y="519073"/>
                          </a:cubicBezTo>
                          <a:cubicBezTo>
                            <a:pt x="1154672" y="340976"/>
                            <a:pt x="1139158" y="166530"/>
                            <a:pt x="1102864" y="0"/>
                          </a:cubicBezTo>
                          <a:close/>
                        </a:path>
                      </a:pathLst>
                    </a:custGeom>
                    <a:gradFill flip="none" rotWithShape="1">
                      <a:gsLst>
                        <a:gs pos="0">
                          <a:schemeClr val="bg1">
                            <a:alpha val="0"/>
                          </a:schemeClr>
                        </a:gs>
                        <a:gs pos="90000">
                          <a:schemeClr val="bg1">
                            <a:alpha val="21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72" name="等腰三角形 71"/>
                  <p:cNvSpPr/>
                  <p:nvPr/>
                </p:nvSpPr>
                <p:spPr>
                  <a:xfrm flipV="1">
                    <a:off x="4697783" y="3232025"/>
                    <a:ext cx="1728192" cy="497069"/>
                  </a:xfrm>
                  <a:custGeom>
                    <a:avLst/>
                    <a:gdLst/>
                    <a:ahLst/>
                    <a:cxnLst/>
                    <a:rect l="l" t="t" r="r" b="b"/>
                    <a:pathLst>
                      <a:path w="1728192" h="496771">
                        <a:moveTo>
                          <a:pt x="288038" y="496771"/>
                        </a:moveTo>
                        <a:lnTo>
                          <a:pt x="1440154" y="496771"/>
                        </a:lnTo>
                        <a:cubicBezTo>
                          <a:pt x="1599233" y="496771"/>
                          <a:pt x="1728192" y="367812"/>
                          <a:pt x="1728192" y="208733"/>
                        </a:cubicBezTo>
                        <a:lnTo>
                          <a:pt x="1728192" y="158435"/>
                        </a:lnTo>
                        <a:lnTo>
                          <a:pt x="958074" y="158435"/>
                        </a:lnTo>
                        <a:lnTo>
                          <a:pt x="857225" y="0"/>
                        </a:lnTo>
                        <a:lnTo>
                          <a:pt x="756376" y="158435"/>
                        </a:lnTo>
                        <a:lnTo>
                          <a:pt x="0" y="158435"/>
                        </a:lnTo>
                        <a:lnTo>
                          <a:pt x="0" y="208733"/>
                        </a:lnTo>
                        <a:cubicBezTo>
                          <a:pt x="0" y="367812"/>
                          <a:pt x="128959" y="496771"/>
                          <a:pt x="288038" y="496771"/>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2008" name="TextBox 28"/>
                <p:cNvSpPr txBox="1">
                  <a:spLocks noChangeArrowheads="1"/>
                </p:cNvSpPr>
                <p:nvPr/>
              </p:nvSpPr>
              <p:spPr bwMode="auto">
                <a:xfrm>
                  <a:off x="4972123" y="3250084"/>
                  <a:ext cx="946459" cy="24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FFFFFF"/>
                      </a:solidFill>
                      <a:latin typeface="微软雅黑" panose="020B0503020204020204" pitchFamily="34" charset="-122"/>
                      <a:ea typeface="微软雅黑" panose="020B0503020204020204" pitchFamily="34" charset="-122"/>
                    </a:rPr>
                    <a:t> 品牌推广</a:t>
                  </a:r>
                  <a:endParaRPr lang="zh-CN" altLang="en-US" sz="1400">
                    <a:solidFill>
                      <a:srgbClr val="FFFFFF"/>
                    </a:solidFill>
                    <a:latin typeface="微软雅黑" panose="020B0503020204020204" pitchFamily="34" charset="-122"/>
                    <a:ea typeface="微软雅黑" panose="020B0503020204020204" pitchFamily="34" charset="-122"/>
                  </a:endParaRPr>
                </a:p>
              </p:txBody>
            </p:sp>
          </p:grpSp>
          <p:sp>
            <p:nvSpPr>
              <p:cNvPr id="42006" name="TextBox 31"/>
              <p:cNvSpPr txBox="1">
                <a:spLocks noChangeArrowheads="1"/>
              </p:cNvSpPr>
              <p:nvPr/>
            </p:nvSpPr>
            <p:spPr bwMode="auto">
              <a:xfrm>
                <a:off x="4942688" y="3766681"/>
                <a:ext cx="1436095" cy="1831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just" defTabSz="914400" rtl="0" eaLnBrk="1" fontAlgn="auto" latinLnBrk="0" hangingPunct="1">
                  <a:lnSpc>
                    <a:spcPct val="125000"/>
                  </a:lnSpc>
                  <a:spcBef>
                    <a:spcPts val="0"/>
                  </a:spcBef>
                  <a:spcAft>
                    <a:spcPts val="0"/>
                  </a:spcAft>
                  <a:buClrTx/>
                  <a:buSzTx/>
                  <a:buFontTx/>
                  <a:buNone/>
                  <a:defRPr/>
                </a:pP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将品牌宣传与社团活动招募信息、社团日常推送联系，社团微信平台在每次活动招募推送中附“NITECORE”</a:t>
                </a: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品牌介绍，活动后进行活动回顾，多渠道发布活动纪实、产品照片。</a:t>
                </a:r>
                <a:endPar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endParaRPr>
              </a:p>
            </p:txBody>
          </p:sp>
        </p:grpSp>
        <p:grpSp>
          <p:nvGrpSpPr>
            <p:cNvPr id="22" name="组合 21"/>
            <p:cNvGrpSpPr/>
            <p:nvPr/>
          </p:nvGrpSpPr>
          <p:grpSpPr bwMode="auto">
            <a:xfrm>
              <a:off x="10705" y="5090"/>
              <a:ext cx="2720" cy="4155"/>
              <a:chOff x="6797195" y="3232025"/>
              <a:chExt cx="1728192" cy="2639385"/>
            </a:xfrm>
          </p:grpSpPr>
          <p:grpSp>
            <p:nvGrpSpPr>
              <p:cNvPr id="41997" name="组合 17"/>
              <p:cNvGrpSpPr/>
              <p:nvPr/>
            </p:nvGrpSpPr>
            <p:grpSpPr bwMode="auto">
              <a:xfrm>
                <a:off x="6797195" y="3232025"/>
                <a:ext cx="1728192" cy="2639385"/>
                <a:chOff x="6797195" y="3232025"/>
                <a:chExt cx="1728192" cy="2639385"/>
              </a:xfrm>
            </p:grpSpPr>
            <p:grpSp>
              <p:nvGrpSpPr>
                <p:cNvPr id="41999" name="组合 13"/>
                <p:cNvGrpSpPr/>
                <p:nvPr/>
              </p:nvGrpSpPr>
              <p:grpSpPr bwMode="auto">
                <a:xfrm>
                  <a:off x="6797195" y="3232025"/>
                  <a:ext cx="1728192" cy="2639385"/>
                  <a:chOff x="6747767" y="3232025"/>
                  <a:chExt cx="1728192" cy="2639385"/>
                </a:xfrm>
              </p:grpSpPr>
              <p:grpSp>
                <p:nvGrpSpPr>
                  <p:cNvPr id="42001" name="组合 4"/>
                  <p:cNvGrpSpPr/>
                  <p:nvPr/>
                </p:nvGrpSpPr>
                <p:grpSpPr bwMode="auto">
                  <a:xfrm>
                    <a:off x="6747767" y="3232025"/>
                    <a:ext cx="1728192" cy="2639385"/>
                    <a:chOff x="6747767" y="3232025"/>
                    <a:chExt cx="1728192" cy="2639385"/>
                  </a:xfrm>
                </p:grpSpPr>
                <p:sp>
                  <p:nvSpPr>
                    <p:cNvPr id="90" name="圆角矩形 89"/>
                    <p:cNvSpPr/>
                    <p:nvPr/>
                  </p:nvSpPr>
                  <p:spPr>
                    <a:xfrm>
                      <a:off x="6747767" y="3232025"/>
                      <a:ext cx="1728192" cy="2520280"/>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93" name="圆角矩形 57"/>
                    <p:cNvSpPr/>
                    <p:nvPr/>
                  </p:nvSpPr>
                  <p:spPr>
                    <a:xfrm flipH="1">
                      <a:off x="6747767" y="3270139"/>
                      <a:ext cx="1728192" cy="2601271"/>
                    </a:xfrm>
                    <a:custGeom>
                      <a:avLst/>
                      <a:gdLst/>
                      <a:ahLst/>
                      <a:cxnLst/>
                      <a:rect l="l" t="t" r="r" b="b"/>
                      <a:pathLst>
                        <a:path w="1232701" h="2472631">
                          <a:moveTo>
                            <a:pt x="1102864" y="0"/>
                          </a:moveTo>
                          <a:cubicBezTo>
                            <a:pt x="1181149" y="51270"/>
                            <a:pt x="1232701" y="139809"/>
                            <a:pt x="1232701" y="240389"/>
                          </a:cubicBezTo>
                          <a:lnTo>
                            <a:pt x="1232701" y="2184593"/>
                          </a:lnTo>
                          <a:cubicBezTo>
                            <a:pt x="1232701" y="2343672"/>
                            <a:pt x="1103742" y="2472631"/>
                            <a:pt x="944663" y="2472631"/>
                          </a:cubicBezTo>
                          <a:lnTo>
                            <a:pt x="0" y="2472631"/>
                          </a:lnTo>
                          <a:cubicBezTo>
                            <a:pt x="450795" y="2367071"/>
                            <a:pt x="884646" y="1879383"/>
                            <a:pt x="1065484" y="1217214"/>
                          </a:cubicBezTo>
                          <a:cubicBezTo>
                            <a:pt x="1131118" y="976885"/>
                            <a:pt x="1156368" y="739409"/>
                            <a:pt x="1144654" y="519073"/>
                          </a:cubicBezTo>
                          <a:cubicBezTo>
                            <a:pt x="1154672" y="340976"/>
                            <a:pt x="1139158" y="166530"/>
                            <a:pt x="1102864" y="0"/>
                          </a:cubicBezTo>
                          <a:close/>
                        </a:path>
                      </a:pathLst>
                    </a:custGeom>
                    <a:gradFill flip="none" rotWithShape="1">
                      <a:gsLst>
                        <a:gs pos="0">
                          <a:schemeClr val="bg1">
                            <a:alpha val="0"/>
                          </a:schemeClr>
                        </a:gs>
                        <a:gs pos="90000">
                          <a:schemeClr val="bg1">
                            <a:alpha val="21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91" name="圆角矩形 12"/>
                  <p:cNvSpPr/>
                  <p:nvPr/>
                </p:nvSpPr>
                <p:spPr>
                  <a:xfrm>
                    <a:off x="6747767" y="3232025"/>
                    <a:ext cx="1728192" cy="497069"/>
                  </a:xfrm>
                  <a:custGeom>
                    <a:avLst/>
                    <a:gdLst/>
                    <a:ahLst/>
                    <a:cxnLst/>
                    <a:rect l="l" t="t" r="r" b="b"/>
                    <a:pathLst>
                      <a:path w="1728192" h="496771">
                        <a:moveTo>
                          <a:pt x="288038" y="0"/>
                        </a:moveTo>
                        <a:lnTo>
                          <a:pt x="1440154" y="0"/>
                        </a:lnTo>
                        <a:cubicBezTo>
                          <a:pt x="1599233" y="0"/>
                          <a:pt x="1728192" y="128959"/>
                          <a:pt x="1728192" y="288038"/>
                        </a:cubicBezTo>
                        <a:lnTo>
                          <a:pt x="1728192" y="338336"/>
                        </a:lnTo>
                        <a:lnTo>
                          <a:pt x="958074" y="338336"/>
                        </a:lnTo>
                        <a:lnTo>
                          <a:pt x="857225" y="496771"/>
                        </a:lnTo>
                        <a:lnTo>
                          <a:pt x="756376" y="338336"/>
                        </a:lnTo>
                        <a:lnTo>
                          <a:pt x="0" y="338336"/>
                        </a:lnTo>
                        <a:lnTo>
                          <a:pt x="0" y="288038"/>
                        </a:lnTo>
                        <a:cubicBezTo>
                          <a:pt x="0" y="128959"/>
                          <a:pt x="128959" y="0"/>
                          <a:pt x="288038" y="0"/>
                        </a:cubicBezTo>
                        <a:close/>
                      </a:path>
                    </a:pathLst>
                  </a:custGeom>
                  <a:solidFill>
                    <a:srgbClr val="2A65A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sp>
              <p:nvSpPr>
                <p:cNvPr id="42000" name="TextBox 93"/>
                <p:cNvSpPr txBox="1">
                  <a:spLocks noChangeArrowheads="1"/>
                </p:cNvSpPr>
                <p:nvPr/>
              </p:nvSpPr>
              <p:spPr bwMode="auto">
                <a:xfrm>
                  <a:off x="7009750" y="3250084"/>
                  <a:ext cx="1303133" cy="244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FFFFFF"/>
                      </a:solidFill>
                      <a:latin typeface="微软雅黑" panose="020B0503020204020204" pitchFamily="34" charset="-122"/>
                      <a:ea typeface="微软雅黑" panose="020B0503020204020204" pitchFamily="34" charset="-122"/>
                    </a:rPr>
                    <a:t> 丰富的活动照</a:t>
                  </a:r>
                  <a:endParaRPr lang="zh-CN" altLang="en-US" sz="1400">
                    <a:solidFill>
                      <a:srgbClr val="FFFFFF"/>
                    </a:solidFill>
                    <a:latin typeface="微软雅黑" panose="020B0503020204020204" pitchFamily="34" charset="-122"/>
                    <a:ea typeface="微软雅黑" panose="020B0503020204020204" pitchFamily="34" charset="-122"/>
                  </a:endParaRPr>
                </a:p>
              </p:txBody>
            </p:sp>
          </p:grpSp>
          <p:sp>
            <p:nvSpPr>
              <p:cNvPr id="41998" name="TextBox 94"/>
              <p:cNvSpPr txBox="1">
                <a:spLocks noChangeArrowheads="1"/>
              </p:cNvSpPr>
              <p:nvPr/>
            </p:nvSpPr>
            <p:spPr bwMode="auto">
              <a:xfrm>
                <a:off x="6896091" y="3766731"/>
                <a:ext cx="1629090" cy="191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just" defTabSz="914400" rtl="0" eaLnBrk="1" fontAlgn="auto" latinLnBrk="0" hangingPunct="1">
                  <a:lnSpc>
                    <a:spcPct val="125000"/>
                  </a:lnSpc>
                  <a:spcBef>
                    <a:spcPts val="0"/>
                  </a:spcBef>
                  <a:spcAft>
                    <a:spcPts val="0"/>
                  </a:spcAft>
                  <a:buClrTx/>
                  <a:buSzTx/>
                  <a:buFontTx/>
                  <a:buNone/>
                  <a:defRPr/>
                </a:pPr>
                <a:r>
                  <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rPr>
                  <a:t>每次户外活动结束后整理活动照片资料、队员感想、活动队记、视频资料反馈给贵公司，以供“NITECORE”公司采取各种可实施的宣传方式。贵公司将享有所有影像资料的使用权，用于各种宣传途径（例如官网商城的产品介绍）。</a:t>
                </a:r>
                <a:endParaRPr lang="zh-CN" altLang="en-US" sz="1200" noProof="0" dirty="0">
                  <a:ln>
                    <a:noFill/>
                  </a:ln>
                  <a:solidFill>
                    <a:prstClr val="black">
                      <a:lumMod val="50000"/>
                      <a:lumOff val="50000"/>
                    </a:prstClr>
                  </a:solidFill>
                  <a:effectLst/>
                  <a:uLnTx/>
                  <a:uFillTx/>
                  <a:latin typeface="Calibri" panose="020F0502020204030204"/>
                  <a:ea typeface="微软雅黑" panose="020B0503020204020204" pitchFamily="34" charset="-122"/>
                  <a:sym typeface="+mn-ea"/>
                </a:endParaRPr>
              </a:p>
            </p:txBody>
          </p:sp>
        </p:grpSp>
      </p:gr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TABLE_BEAUTIFY" val="smartTable{c8f4815f-f659-4e9d-b49a-0d2afdfd7008}"/>
</p:tagLst>
</file>

<file path=ppt/tags/tag2.xml><?xml version="1.0" encoding="utf-8"?>
<p:tagLst xmlns:p="http://schemas.openxmlformats.org/presentationml/2006/main">
  <p:tag name="KSO_WM_UNIT_PLACING_PICTURE_USER_VIEWPORT" val="{&quot;height&quot;:5868,&quot;width&quot;:782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7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2491</Words>
  <Application>WPS 演示</Application>
  <PresentationFormat>全屏显示(4:3)</PresentationFormat>
  <Paragraphs>323</Paragraphs>
  <Slides>14</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14</vt:i4>
      </vt:variant>
    </vt:vector>
  </HeadingPairs>
  <TitlesOfParts>
    <vt:vector size="26" baseType="lpstr">
      <vt:lpstr>Arial</vt:lpstr>
      <vt:lpstr>宋体</vt:lpstr>
      <vt:lpstr>Wingdings</vt:lpstr>
      <vt:lpstr>Calibri</vt:lpstr>
      <vt:lpstr>Arial Unicode MS</vt:lpstr>
      <vt:lpstr>微软雅黑</vt:lpstr>
      <vt:lpstr>Arial Black</vt:lpstr>
      <vt:lpstr>华文行楷</vt:lpstr>
      <vt:lpstr>Arial</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锐普PPT</dc:creator>
  <dc:description>本素材由锐普原创，版权受国家法律保护，仅授权购买者本人使用，为了您个人和锐普的利益，请勿复制、传播、销售，否则将承担法律责任。</dc:description>
  <cp:lastModifiedBy>『暗号』</cp:lastModifiedBy>
  <cp:revision>20</cp:revision>
  <dcterms:created xsi:type="dcterms:W3CDTF">2013-08-22T02:34:00Z</dcterms:created>
  <dcterms:modified xsi:type="dcterms:W3CDTF">2021-04-17T13:00:58Z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1690F6CF2C09404580F284E01B18B962</vt:lpwstr>
  </property>
</Properties>
</file>

<file path=docProps/thumbnail.jpeg>
</file>